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342" r:id="rId6"/>
    <p:sldId id="267" r:id="rId7"/>
    <p:sldId id="284" r:id="rId8"/>
    <p:sldId id="348" r:id="rId9"/>
    <p:sldId id="343" r:id="rId10"/>
    <p:sldId id="344" r:id="rId11"/>
    <p:sldId id="281" r:id="rId12"/>
    <p:sldId id="258" r:id="rId13"/>
    <p:sldId id="260" r:id="rId14"/>
    <p:sldId id="349" r:id="rId15"/>
    <p:sldId id="345" r:id="rId16"/>
    <p:sldId id="315" r:id="rId17"/>
    <p:sldId id="351" r:id="rId18"/>
    <p:sldId id="346" r:id="rId19"/>
    <p:sldId id="352" r:id="rId20"/>
    <p:sldId id="347" r:id="rId21"/>
    <p:sldId id="331" r:id="rId22"/>
    <p:sldId id="35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ghan Milette" initials="MM" lastIdx="6" clrIdx="0">
    <p:extLst>
      <p:ext uri="{19B8F6BF-5375-455C-9EA6-DF929625EA0E}">
        <p15:presenceInfo xmlns:p15="http://schemas.microsoft.com/office/powerpoint/2012/main" userId="S-1-5-21-313377636-3159528848-1351084975-263544" providerId="AD"/>
      </p:ext>
    </p:extLst>
  </p:cmAuthor>
  <p:cmAuthor id="2" name="Amy M Snyder" initials="AS" lastIdx="3" clrIdx="1">
    <p:extLst>
      <p:ext uri="{19B8F6BF-5375-455C-9EA6-DF929625EA0E}">
        <p15:presenceInfo xmlns:p15="http://schemas.microsoft.com/office/powerpoint/2012/main" userId="S::asnyder@gmu.edu::f27bd7d0-0e2d-402b-a0fb-9e740067c1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5D9DB-A7A8-18F5-0F4D-3041ADBE852D}" v="143" dt="2023-10-18T15:29:33.123"/>
    <p1510:client id="{3E781CF3-A9E0-F535-34EF-5BAAF27DD618}" v="1" dt="2023-10-02T19:45:47.747"/>
    <p1510:client id="{50A66E04-9E55-4544-AB80-CD1501754C3D}" v="1" dt="2023-02-02T15:19:42.962"/>
    <p1510:client id="{577A9DD9-D28E-DC6F-EE96-23B72CFEE8C1}" v="115" dt="2023-10-20T19:06:15.189"/>
    <p1510:client id="{8F8B63C2-E290-DB28-8AE6-BB9787DB74E5}" v="12" dt="2023-02-02T15:34:10.054"/>
    <p1510:client id="{937EAF2C-DCB3-86AE-DB75-56650F5E229E}" v="421" dt="2023-10-08T17:21:31.193"/>
    <p1510:client id="{9F7A742A-EF03-60AA-6223-88957FE75120}" v="511" dt="2023-10-17T16:38:05.958"/>
    <p1510:client id="{A4649A96-A927-6F38-F527-A9767F3B0A17}" v="910" dt="2023-10-02T20:21:41.164"/>
    <p1510:client id="{B631B141-A842-2E9F-D635-2B2F8F7FA254}" v="2293" dt="2023-10-18T15:02:36.100"/>
    <p1510:client id="{DF26BE82-A2F1-2818-CBF7-A1B0C88B6928}" v="579" dt="2023-10-09T16:58:58.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ghan Milette" userId="S::mharrin8@gmu.edu::eb44506f-528a-42f1-9916-9791a7c49111" providerId="AD" clId="Web-{577A9DD9-D28E-DC6F-EE96-23B72CFEE8C1}"/>
    <pc:docChg chg="modSld">
      <pc:chgData name="Meeghan Milette" userId="S::mharrin8@gmu.edu::eb44506f-528a-42f1-9916-9791a7c49111" providerId="AD" clId="Web-{577A9DD9-D28E-DC6F-EE96-23B72CFEE8C1}" dt="2023-10-20T19:06:15.189" v="130" actId="20577"/>
      <pc:docMkLst>
        <pc:docMk/>
      </pc:docMkLst>
      <pc:sldChg chg="modSp">
        <pc:chgData name="Meeghan Milette" userId="S::mharrin8@gmu.edu::eb44506f-528a-42f1-9916-9791a7c49111" providerId="AD" clId="Web-{577A9DD9-D28E-DC6F-EE96-23B72CFEE8C1}" dt="2023-10-20T19:06:15.189" v="130" actId="20577"/>
        <pc:sldMkLst>
          <pc:docMk/>
          <pc:sldMk cId="1156242722" sldId="353"/>
        </pc:sldMkLst>
        <pc:spChg chg="mod">
          <ac:chgData name="Meeghan Milette" userId="S::mharrin8@gmu.edu::eb44506f-528a-42f1-9916-9791a7c49111" providerId="AD" clId="Web-{577A9DD9-D28E-DC6F-EE96-23B72CFEE8C1}" dt="2023-10-20T19:06:15.189" v="130" actId="20577"/>
          <ac:spMkLst>
            <pc:docMk/>
            <pc:sldMk cId="1156242722" sldId="353"/>
            <ac:spMk id="3" creationId="{42DB8702-73E1-FEF5-F387-F1E9F4AC3212}"/>
          </ac:spMkLst>
        </pc:spChg>
      </pc:sldChg>
    </pc:docChg>
  </pc:docChgLst>
  <pc:docChgLst>
    <pc:chgData name="Meeghan Milette" userId="S::mharrin8@gmu.edu::eb44506f-528a-42f1-9916-9791a7c49111" providerId="AD" clId="Web-{B631B141-A842-2E9F-D635-2B2F8F7FA254}"/>
    <pc:docChg chg="modSld">
      <pc:chgData name="Meeghan Milette" userId="S::mharrin8@gmu.edu::eb44506f-528a-42f1-9916-9791a7c49111" providerId="AD" clId="Web-{B631B141-A842-2E9F-D635-2B2F8F7FA254}" dt="2023-10-18T15:02:36.100" v="2170" actId="1076"/>
      <pc:docMkLst>
        <pc:docMk/>
      </pc:docMkLst>
      <pc:sldChg chg="addSp modSp">
        <pc:chgData name="Meeghan Milette" userId="S::mharrin8@gmu.edu::eb44506f-528a-42f1-9916-9791a7c49111" providerId="AD" clId="Web-{B631B141-A842-2E9F-D635-2B2F8F7FA254}" dt="2023-10-18T14:25:16.672" v="360" actId="1076"/>
        <pc:sldMkLst>
          <pc:docMk/>
          <pc:sldMk cId="1175514601" sldId="258"/>
        </pc:sldMkLst>
        <pc:spChg chg="mod">
          <ac:chgData name="Meeghan Milette" userId="S::mharrin8@gmu.edu::eb44506f-528a-42f1-9916-9791a7c49111" providerId="AD" clId="Web-{B631B141-A842-2E9F-D635-2B2F8F7FA254}" dt="2023-10-18T14:18:20.278" v="36" actId="1076"/>
          <ac:spMkLst>
            <pc:docMk/>
            <pc:sldMk cId="1175514601" sldId="258"/>
            <ac:spMk id="2" creationId="{4B1FBABE-8BF9-41BD-A0E9-C0744AEB512D}"/>
          </ac:spMkLst>
        </pc:spChg>
        <pc:spChg chg="mod">
          <ac:chgData name="Meeghan Milette" userId="S::mharrin8@gmu.edu::eb44506f-528a-42f1-9916-9791a7c49111" providerId="AD" clId="Web-{B631B141-A842-2E9F-D635-2B2F8F7FA254}" dt="2023-10-18T14:23:09.056" v="241" actId="14100"/>
          <ac:spMkLst>
            <pc:docMk/>
            <pc:sldMk cId="1175514601" sldId="258"/>
            <ac:spMk id="3" creationId="{ED528FB2-9353-4B67-9DC6-FBE7C34E4317}"/>
          </ac:spMkLst>
        </pc:spChg>
        <pc:spChg chg="add mod">
          <ac:chgData name="Meeghan Milette" userId="S::mharrin8@gmu.edu::eb44506f-528a-42f1-9916-9791a7c49111" providerId="AD" clId="Web-{B631B141-A842-2E9F-D635-2B2F8F7FA254}" dt="2023-10-18T14:25:16.672" v="360" actId="1076"/>
          <ac:spMkLst>
            <pc:docMk/>
            <pc:sldMk cId="1175514601" sldId="258"/>
            <ac:spMk id="4" creationId="{2A3E26C3-DBBF-92FC-D43D-F8E2287C32CF}"/>
          </ac:spMkLst>
        </pc:spChg>
      </pc:sldChg>
      <pc:sldChg chg="modSp">
        <pc:chgData name="Meeghan Milette" userId="S::mharrin8@gmu.edu::eb44506f-528a-42f1-9916-9791a7c49111" providerId="AD" clId="Web-{B631B141-A842-2E9F-D635-2B2F8F7FA254}" dt="2023-10-18T14:33:50.993" v="720" actId="20577"/>
        <pc:sldMkLst>
          <pc:docMk/>
          <pc:sldMk cId="3717817882" sldId="260"/>
        </pc:sldMkLst>
        <pc:spChg chg="mod">
          <ac:chgData name="Meeghan Milette" userId="S::mharrin8@gmu.edu::eb44506f-528a-42f1-9916-9791a7c49111" providerId="AD" clId="Web-{B631B141-A842-2E9F-D635-2B2F8F7FA254}" dt="2023-10-18T14:32:19.909" v="690" actId="1076"/>
          <ac:spMkLst>
            <pc:docMk/>
            <pc:sldMk cId="3717817882" sldId="260"/>
            <ac:spMk id="2" creationId="{111818C9-9AE2-40D5-B46C-A42071DC5F47}"/>
          </ac:spMkLst>
        </pc:spChg>
        <pc:spChg chg="mod">
          <ac:chgData name="Meeghan Milette" userId="S::mharrin8@gmu.edu::eb44506f-528a-42f1-9916-9791a7c49111" providerId="AD" clId="Web-{B631B141-A842-2E9F-D635-2B2F8F7FA254}" dt="2023-10-18T14:33:50.993" v="720" actId="20577"/>
          <ac:spMkLst>
            <pc:docMk/>
            <pc:sldMk cId="3717817882" sldId="260"/>
            <ac:spMk id="3" creationId="{0D2C5205-5724-48D8-8F72-092A69F8560A}"/>
          </ac:spMkLst>
        </pc:spChg>
      </pc:sldChg>
      <pc:sldChg chg="modSp">
        <pc:chgData name="Meeghan Milette" userId="S::mharrin8@gmu.edu::eb44506f-528a-42f1-9916-9791a7c49111" providerId="AD" clId="Web-{B631B141-A842-2E9F-D635-2B2F8F7FA254}" dt="2023-10-18T14:51:38.352" v="1748" actId="20577"/>
        <pc:sldMkLst>
          <pc:docMk/>
          <pc:sldMk cId="2021574222" sldId="315"/>
        </pc:sldMkLst>
        <pc:spChg chg="mod">
          <ac:chgData name="Meeghan Milette" userId="S::mharrin8@gmu.edu::eb44506f-528a-42f1-9916-9791a7c49111" providerId="AD" clId="Web-{B631B141-A842-2E9F-D635-2B2F8F7FA254}" dt="2023-10-18T14:51:38.352" v="1748" actId="20577"/>
          <ac:spMkLst>
            <pc:docMk/>
            <pc:sldMk cId="2021574222" sldId="315"/>
            <ac:spMk id="3" creationId="{E776B409-2E9B-46CC-BFC4-EF36F36EF83A}"/>
          </ac:spMkLst>
        </pc:spChg>
      </pc:sldChg>
      <pc:sldChg chg="modSp">
        <pc:chgData name="Meeghan Milette" userId="S::mharrin8@gmu.edu::eb44506f-528a-42f1-9916-9791a7c49111" providerId="AD" clId="Web-{B631B141-A842-2E9F-D635-2B2F8F7FA254}" dt="2023-10-18T14:57:47.431" v="2017" actId="20577"/>
        <pc:sldMkLst>
          <pc:docMk/>
          <pc:sldMk cId="2515949850" sldId="331"/>
        </pc:sldMkLst>
        <pc:spChg chg="mod">
          <ac:chgData name="Meeghan Milette" userId="S::mharrin8@gmu.edu::eb44506f-528a-42f1-9916-9791a7c49111" providerId="AD" clId="Web-{B631B141-A842-2E9F-D635-2B2F8F7FA254}" dt="2023-10-18T14:57:47.431" v="2017" actId="20577"/>
          <ac:spMkLst>
            <pc:docMk/>
            <pc:sldMk cId="2515949850" sldId="331"/>
            <ac:spMk id="3" creationId="{0A067D3D-BBDA-4727-AA06-3A8DD6F1DA6F}"/>
          </ac:spMkLst>
        </pc:spChg>
        <pc:spChg chg="mod">
          <ac:chgData name="Meeghan Milette" userId="S::mharrin8@gmu.edu::eb44506f-528a-42f1-9916-9791a7c49111" providerId="AD" clId="Web-{B631B141-A842-2E9F-D635-2B2F8F7FA254}" dt="2023-10-18T14:56:46.788" v="1990" actId="20577"/>
          <ac:spMkLst>
            <pc:docMk/>
            <pc:sldMk cId="2515949850" sldId="331"/>
            <ac:spMk id="107" creationId="{783D74E9-2222-42D1-A153-7C1BC127FEEE}"/>
          </ac:spMkLst>
        </pc:spChg>
      </pc:sldChg>
      <pc:sldChg chg="modSp">
        <pc:chgData name="Meeghan Milette" userId="S::mharrin8@gmu.edu::eb44506f-528a-42f1-9916-9791a7c49111" providerId="AD" clId="Web-{B631B141-A842-2E9F-D635-2B2F8F7FA254}" dt="2023-10-18T14:55:14.456" v="1890" actId="20577"/>
        <pc:sldMkLst>
          <pc:docMk/>
          <pc:sldMk cId="35493327" sldId="346"/>
        </pc:sldMkLst>
        <pc:spChg chg="mod">
          <ac:chgData name="Meeghan Milette" userId="S::mharrin8@gmu.edu::eb44506f-528a-42f1-9916-9791a7c49111" providerId="AD" clId="Web-{B631B141-A842-2E9F-D635-2B2F8F7FA254}" dt="2023-10-18T14:55:14.456" v="1890" actId="20577"/>
          <ac:spMkLst>
            <pc:docMk/>
            <pc:sldMk cId="35493327" sldId="346"/>
            <ac:spMk id="2" creationId="{367AC488-A399-264C-809E-17CF03396873}"/>
          </ac:spMkLst>
        </pc:spChg>
        <pc:spChg chg="mod">
          <ac:chgData name="Meeghan Milette" userId="S::mharrin8@gmu.edu::eb44506f-528a-42f1-9916-9791a7c49111" providerId="AD" clId="Web-{B631B141-A842-2E9F-D635-2B2F8F7FA254}" dt="2023-10-18T14:55:05.002" v="1888" actId="20577"/>
          <ac:spMkLst>
            <pc:docMk/>
            <pc:sldMk cId="35493327" sldId="346"/>
            <ac:spMk id="3" creationId="{8DD6A452-11E2-F958-D42D-CF1459E7E448}"/>
          </ac:spMkLst>
        </pc:spChg>
      </pc:sldChg>
      <pc:sldChg chg="addSp modSp">
        <pc:chgData name="Meeghan Milette" userId="S::mharrin8@gmu.edu::eb44506f-528a-42f1-9916-9791a7c49111" providerId="AD" clId="Web-{B631B141-A842-2E9F-D635-2B2F8F7FA254}" dt="2023-10-18T15:02:36.100" v="2170" actId="1076"/>
        <pc:sldMkLst>
          <pc:docMk/>
          <pc:sldMk cId="3168564909" sldId="347"/>
        </pc:sldMkLst>
        <pc:spChg chg="add mod">
          <ac:chgData name="Meeghan Milette" userId="S::mharrin8@gmu.edu::eb44506f-528a-42f1-9916-9791a7c49111" providerId="AD" clId="Web-{B631B141-A842-2E9F-D635-2B2F8F7FA254}" dt="2023-10-18T14:59:24.482" v="2080" actId="1076"/>
          <ac:spMkLst>
            <pc:docMk/>
            <pc:sldMk cId="3168564909" sldId="347"/>
            <ac:spMk id="529" creationId="{E8D6E2FA-3E1E-E6D6-962D-E418E3D741EF}"/>
          </ac:spMkLst>
        </pc:spChg>
        <pc:spChg chg="add mod">
          <ac:chgData name="Meeghan Milette" userId="S::mharrin8@gmu.edu::eb44506f-528a-42f1-9916-9791a7c49111" providerId="AD" clId="Web-{B631B141-A842-2E9F-D635-2B2F8F7FA254}" dt="2023-10-18T15:02:36.100" v="2170" actId="1076"/>
          <ac:spMkLst>
            <pc:docMk/>
            <pc:sldMk cId="3168564909" sldId="347"/>
            <ac:spMk id="712" creationId="{A728B27E-08EF-6D3C-9E46-4DACCB620F40}"/>
          </ac:spMkLst>
        </pc:spChg>
        <pc:graphicFrameChg chg="mod modGraphic">
          <ac:chgData name="Meeghan Milette" userId="S::mharrin8@gmu.edu::eb44506f-528a-42f1-9916-9791a7c49111" providerId="AD" clId="Web-{B631B141-A842-2E9F-D635-2B2F8F7FA254}" dt="2023-10-18T15:00:03.984" v="2090" actId="14100"/>
          <ac:graphicFrameMkLst>
            <pc:docMk/>
            <pc:sldMk cId="3168564909" sldId="347"/>
            <ac:graphicFrameMk id="81" creationId="{9C85BAEA-244A-ED15-46BD-14B4867FBBB4}"/>
          </ac:graphicFrameMkLst>
        </pc:graphicFrameChg>
      </pc:sldChg>
      <pc:sldChg chg="modSp">
        <pc:chgData name="Meeghan Milette" userId="S::mharrin8@gmu.edu::eb44506f-528a-42f1-9916-9791a7c49111" providerId="AD" clId="Web-{B631B141-A842-2E9F-D635-2B2F8F7FA254}" dt="2023-10-18T15:00:37.470" v="2114" actId="20577"/>
        <pc:sldMkLst>
          <pc:docMk/>
          <pc:sldMk cId="1857895597" sldId="349"/>
        </pc:sldMkLst>
        <pc:spChg chg="mod">
          <ac:chgData name="Meeghan Milette" userId="S::mharrin8@gmu.edu::eb44506f-528a-42f1-9916-9791a7c49111" providerId="AD" clId="Web-{B631B141-A842-2E9F-D635-2B2F8F7FA254}" dt="2023-10-18T14:34:09.461" v="727" actId="20577"/>
          <ac:spMkLst>
            <pc:docMk/>
            <pc:sldMk cId="1857895597" sldId="349"/>
            <ac:spMk id="2" creationId="{1001CD63-0DFE-0339-9710-BFDEF14B6BFE}"/>
          </ac:spMkLst>
        </pc:spChg>
        <pc:spChg chg="mod">
          <ac:chgData name="Meeghan Milette" userId="S::mharrin8@gmu.edu::eb44506f-528a-42f1-9916-9791a7c49111" providerId="AD" clId="Web-{B631B141-A842-2E9F-D635-2B2F8F7FA254}" dt="2023-10-18T15:00:37.470" v="2114" actId="20577"/>
          <ac:spMkLst>
            <pc:docMk/>
            <pc:sldMk cId="1857895597" sldId="349"/>
            <ac:spMk id="3" creationId="{04EA815F-2FB5-DAFE-4823-9962B43BC8C2}"/>
          </ac:spMkLst>
        </pc:spChg>
      </pc:sldChg>
      <pc:sldChg chg="modSp">
        <pc:chgData name="Meeghan Milette" userId="S::mharrin8@gmu.edu::eb44506f-528a-42f1-9916-9791a7c49111" providerId="AD" clId="Web-{B631B141-A842-2E9F-D635-2B2F8F7FA254}" dt="2023-10-18T15:01:05.206" v="2119" actId="20577"/>
        <pc:sldMkLst>
          <pc:docMk/>
          <pc:sldMk cId="1439846633" sldId="351"/>
        </pc:sldMkLst>
        <pc:spChg chg="mod">
          <ac:chgData name="Meeghan Milette" userId="S::mharrin8@gmu.edu::eb44506f-528a-42f1-9916-9791a7c49111" providerId="AD" clId="Web-{B631B141-A842-2E9F-D635-2B2F8F7FA254}" dt="2023-10-18T14:52:49.558" v="1811" actId="1076"/>
          <ac:spMkLst>
            <pc:docMk/>
            <pc:sldMk cId="1439846633" sldId="351"/>
            <ac:spMk id="2" creationId="{D647084E-723E-AF16-C2F3-B895857F383D}"/>
          </ac:spMkLst>
        </pc:spChg>
        <pc:spChg chg="mod">
          <ac:chgData name="Meeghan Milette" userId="S::mharrin8@gmu.edu::eb44506f-528a-42f1-9916-9791a7c49111" providerId="AD" clId="Web-{B631B141-A842-2E9F-D635-2B2F8F7FA254}" dt="2023-10-18T15:01:05.206" v="2119" actId="20577"/>
          <ac:spMkLst>
            <pc:docMk/>
            <pc:sldMk cId="1439846633" sldId="351"/>
            <ac:spMk id="3" creationId="{4B46EEDA-70D8-33D9-0423-98AC351D9477}"/>
          </ac:spMkLst>
        </pc:spChg>
        <pc:spChg chg="mod">
          <ac:chgData name="Meeghan Milette" userId="S::mharrin8@gmu.edu::eb44506f-528a-42f1-9916-9791a7c49111" providerId="AD" clId="Web-{B631B141-A842-2E9F-D635-2B2F8F7FA254}" dt="2023-10-18T14:53:27.732" v="1818" actId="20577"/>
          <ac:spMkLst>
            <pc:docMk/>
            <pc:sldMk cId="1439846633" sldId="351"/>
            <ac:spMk id="4" creationId="{5DB6FE1F-CBBA-9547-794D-64208F414B31}"/>
          </ac:spMkLst>
        </pc:spChg>
      </pc:sldChg>
    </pc:docChg>
  </pc:docChgLst>
  <pc:docChgLst>
    <pc:chgData name="Meeghan Milette" userId="S::mharrin8@gmu.edu::eb44506f-528a-42f1-9916-9791a7c49111" providerId="AD" clId="Web-{9F7A742A-EF03-60AA-6223-88957FE75120}"/>
    <pc:docChg chg="delSld modSld">
      <pc:chgData name="Meeghan Milette" userId="S::mharrin8@gmu.edu::eb44506f-528a-42f1-9916-9791a7c49111" providerId="AD" clId="Web-{9F7A742A-EF03-60AA-6223-88957FE75120}" dt="2023-10-17T16:43:15.309" v="904" actId="20577"/>
      <pc:docMkLst>
        <pc:docMk/>
      </pc:docMkLst>
      <pc:sldChg chg="del">
        <pc:chgData name="Meeghan Milette" userId="S::mharrin8@gmu.edu::eb44506f-528a-42f1-9916-9791a7c49111" providerId="AD" clId="Web-{9F7A742A-EF03-60AA-6223-88957FE75120}" dt="2023-10-17T16:24:01.958" v="0"/>
        <pc:sldMkLst>
          <pc:docMk/>
          <pc:sldMk cId="1751462558" sldId="257"/>
        </pc:sldMkLst>
      </pc:sldChg>
      <pc:sldChg chg="modSp">
        <pc:chgData name="Meeghan Milette" userId="S::mharrin8@gmu.edu::eb44506f-528a-42f1-9916-9791a7c49111" providerId="AD" clId="Web-{9F7A742A-EF03-60AA-6223-88957FE75120}" dt="2023-10-17T16:31:48.431" v="390" actId="20577"/>
        <pc:sldMkLst>
          <pc:docMk/>
          <pc:sldMk cId="157707555" sldId="267"/>
        </pc:sldMkLst>
        <pc:spChg chg="mod">
          <ac:chgData name="Meeghan Milette" userId="S::mharrin8@gmu.edu::eb44506f-528a-42f1-9916-9791a7c49111" providerId="AD" clId="Web-{9F7A742A-EF03-60AA-6223-88957FE75120}" dt="2023-10-17T16:31:48.431" v="390" actId="20577"/>
          <ac:spMkLst>
            <pc:docMk/>
            <pc:sldMk cId="157707555" sldId="267"/>
            <ac:spMk id="2" creationId="{0A02A78D-F17E-47B0-B01B-6488E47845A7}"/>
          </ac:spMkLst>
        </pc:spChg>
        <pc:spChg chg="mod">
          <ac:chgData name="Meeghan Milette" userId="S::mharrin8@gmu.edu::eb44506f-528a-42f1-9916-9791a7c49111" providerId="AD" clId="Web-{9F7A742A-EF03-60AA-6223-88957FE75120}" dt="2023-10-17T16:30:42.785" v="326" actId="20577"/>
          <ac:spMkLst>
            <pc:docMk/>
            <pc:sldMk cId="157707555" sldId="267"/>
            <ac:spMk id="4" creationId="{2B9D2697-AB82-4008-8CD5-B9A3BBE0EC95}"/>
          </ac:spMkLst>
        </pc:spChg>
        <pc:graphicFrameChg chg="modGraphic">
          <ac:chgData name="Meeghan Milette" userId="S::mharrin8@gmu.edu::eb44506f-528a-42f1-9916-9791a7c49111" providerId="AD" clId="Web-{9F7A742A-EF03-60AA-6223-88957FE75120}" dt="2023-10-17T16:26:28.376" v="114" actId="20577"/>
          <ac:graphicFrameMkLst>
            <pc:docMk/>
            <pc:sldMk cId="157707555" sldId="267"/>
            <ac:graphicFrameMk id="8" creationId="{4CAF003A-BC55-68DF-5A9D-068A91A86B63}"/>
          </ac:graphicFrameMkLst>
        </pc:graphicFrameChg>
      </pc:sldChg>
      <pc:sldChg chg="modSp">
        <pc:chgData name="Meeghan Milette" userId="S::mharrin8@gmu.edu::eb44506f-528a-42f1-9916-9791a7c49111" providerId="AD" clId="Web-{9F7A742A-EF03-60AA-6223-88957FE75120}" dt="2023-10-17T16:26:32.251" v="115" actId="20577"/>
        <pc:sldMkLst>
          <pc:docMk/>
          <pc:sldMk cId="2298613345" sldId="284"/>
        </pc:sldMkLst>
        <pc:spChg chg="mod">
          <ac:chgData name="Meeghan Milette" userId="S::mharrin8@gmu.edu::eb44506f-528a-42f1-9916-9791a7c49111" providerId="AD" clId="Web-{9F7A742A-EF03-60AA-6223-88957FE75120}" dt="2023-10-17T16:26:32.251" v="115" actId="20577"/>
          <ac:spMkLst>
            <pc:docMk/>
            <pc:sldMk cId="2298613345" sldId="284"/>
            <ac:spMk id="3" creationId="{3F29524F-7AAF-46DF-AEAD-D062FBC86560}"/>
          </ac:spMkLst>
        </pc:spChg>
      </pc:sldChg>
      <pc:sldChg chg="modSp">
        <pc:chgData name="Meeghan Milette" userId="S::mharrin8@gmu.edu::eb44506f-528a-42f1-9916-9791a7c49111" providerId="AD" clId="Web-{9F7A742A-EF03-60AA-6223-88957FE75120}" dt="2023-10-17T16:25:12.917" v="26" actId="20577"/>
        <pc:sldMkLst>
          <pc:docMk/>
          <pc:sldMk cId="2936518019" sldId="342"/>
        </pc:sldMkLst>
        <pc:graphicFrameChg chg="modGraphic">
          <ac:chgData name="Meeghan Milette" userId="S::mharrin8@gmu.edu::eb44506f-528a-42f1-9916-9791a7c49111" providerId="AD" clId="Web-{9F7A742A-EF03-60AA-6223-88957FE75120}" dt="2023-10-17T16:25:12.917" v="26" actId="20577"/>
          <ac:graphicFrameMkLst>
            <pc:docMk/>
            <pc:sldMk cId="2936518019" sldId="342"/>
            <ac:graphicFrameMk id="2056" creationId="{0BCA516F-8655-5AF9-338B-A919B29BDC96}"/>
          </ac:graphicFrameMkLst>
        </pc:graphicFrameChg>
      </pc:sldChg>
      <pc:sldChg chg="modSp">
        <pc:chgData name="Meeghan Milette" userId="S::mharrin8@gmu.edu::eb44506f-528a-42f1-9916-9791a7c49111" providerId="AD" clId="Web-{9F7A742A-EF03-60AA-6223-88957FE75120}" dt="2023-10-17T16:38:05.677" v="633" actId="20577"/>
        <pc:sldMkLst>
          <pc:docMk/>
          <pc:sldMk cId="321910682" sldId="343"/>
        </pc:sldMkLst>
        <pc:spChg chg="mod">
          <ac:chgData name="Meeghan Milette" userId="S::mharrin8@gmu.edu::eb44506f-528a-42f1-9916-9791a7c49111" providerId="AD" clId="Web-{9F7A742A-EF03-60AA-6223-88957FE75120}" dt="2023-10-17T16:33:47.752" v="448" actId="20577"/>
          <ac:spMkLst>
            <pc:docMk/>
            <pc:sldMk cId="321910682" sldId="343"/>
            <ac:spMk id="3" creationId="{830AD065-638E-E458-EF27-949032015878}"/>
          </ac:spMkLst>
        </pc:spChg>
        <pc:spChg chg="mod">
          <ac:chgData name="Meeghan Milette" userId="S::mharrin8@gmu.edu::eb44506f-528a-42f1-9916-9791a7c49111" providerId="AD" clId="Web-{9F7A742A-EF03-60AA-6223-88957FE75120}" dt="2023-10-17T16:38:05.677" v="633" actId="20577"/>
          <ac:spMkLst>
            <pc:docMk/>
            <pc:sldMk cId="321910682" sldId="343"/>
            <ac:spMk id="4" creationId="{BF8EF6ED-8CAC-131C-7560-C50E7B2F42F9}"/>
          </ac:spMkLst>
        </pc:spChg>
      </pc:sldChg>
      <pc:sldChg chg="modSp">
        <pc:chgData name="Meeghan Milette" userId="S::mharrin8@gmu.edu::eb44506f-528a-42f1-9916-9791a7c49111" providerId="AD" clId="Web-{9F7A742A-EF03-60AA-6223-88957FE75120}" dt="2023-10-17T16:43:15.309" v="904" actId="20577"/>
        <pc:sldMkLst>
          <pc:docMk/>
          <pc:sldMk cId="3904265041" sldId="344"/>
        </pc:sldMkLst>
        <pc:graphicFrameChg chg="modGraphic">
          <ac:chgData name="Meeghan Milette" userId="S::mharrin8@gmu.edu::eb44506f-528a-42f1-9916-9791a7c49111" providerId="AD" clId="Web-{9F7A742A-EF03-60AA-6223-88957FE75120}" dt="2023-10-17T16:43:15.309" v="904" actId="20577"/>
          <ac:graphicFrameMkLst>
            <pc:docMk/>
            <pc:sldMk cId="3904265041" sldId="344"/>
            <ac:graphicFrameMk id="30" creationId="{081E9E69-C4FB-DAEC-E655-3BB8E9E0C821}"/>
          </ac:graphicFrameMkLst>
        </pc:graphicFrameChg>
      </pc:sldChg>
    </pc:docChg>
  </pc:docChgLst>
  <pc:docChgLst>
    <pc:chgData name="Meeghan Milette" userId="S::mharrin8@gmu.edu::eb44506f-528a-42f1-9916-9791a7c49111" providerId="AD" clId="Web-{0725D9DB-A7A8-18F5-0F4D-3041ADBE852D}"/>
    <pc:docChg chg="addSld modSld">
      <pc:chgData name="Meeghan Milette" userId="S::mharrin8@gmu.edu::eb44506f-528a-42f1-9916-9791a7c49111" providerId="AD" clId="Web-{0725D9DB-A7A8-18F5-0F4D-3041ADBE852D}" dt="2023-10-18T15:29:33.123" v="138" actId="1076"/>
      <pc:docMkLst>
        <pc:docMk/>
      </pc:docMkLst>
      <pc:sldChg chg="modSp new">
        <pc:chgData name="Meeghan Milette" userId="S::mharrin8@gmu.edu::eb44506f-528a-42f1-9916-9791a7c49111" providerId="AD" clId="Web-{0725D9DB-A7A8-18F5-0F4D-3041ADBE852D}" dt="2023-10-18T15:28:35.807" v="25" actId="20577"/>
        <pc:sldMkLst>
          <pc:docMk/>
          <pc:sldMk cId="4254712961" sldId="352"/>
        </pc:sldMkLst>
        <pc:spChg chg="mod">
          <ac:chgData name="Meeghan Milette" userId="S::mharrin8@gmu.edu::eb44506f-528a-42f1-9916-9791a7c49111" providerId="AD" clId="Web-{0725D9DB-A7A8-18F5-0F4D-3041ADBE852D}" dt="2023-10-18T15:28:30.854" v="16" actId="14100"/>
          <ac:spMkLst>
            <pc:docMk/>
            <pc:sldMk cId="4254712961" sldId="352"/>
            <ac:spMk id="2" creationId="{F2DFD851-322A-5ECC-18F1-5433D27A2A8D}"/>
          </ac:spMkLst>
        </pc:spChg>
        <pc:spChg chg="mod">
          <ac:chgData name="Meeghan Milette" userId="S::mharrin8@gmu.edu::eb44506f-528a-42f1-9916-9791a7c49111" providerId="AD" clId="Web-{0725D9DB-A7A8-18F5-0F4D-3041ADBE852D}" dt="2023-10-18T15:28:35.807" v="25" actId="20577"/>
          <ac:spMkLst>
            <pc:docMk/>
            <pc:sldMk cId="4254712961" sldId="352"/>
            <ac:spMk id="3" creationId="{6EF1288F-019E-ADF8-27D9-8BEEE82FAC6A}"/>
          </ac:spMkLst>
        </pc:spChg>
      </pc:sldChg>
      <pc:sldChg chg="modSp new">
        <pc:chgData name="Meeghan Milette" userId="S::mharrin8@gmu.edu::eb44506f-528a-42f1-9916-9791a7c49111" providerId="AD" clId="Web-{0725D9DB-A7A8-18F5-0F4D-3041ADBE852D}" dt="2023-10-18T15:29:33.123" v="138" actId="1076"/>
        <pc:sldMkLst>
          <pc:docMk/>
          <pc:sldMk cId="1156242722" sldId="353"/>
        </pc:sldMkLst>
        <pc:spChg chg="mod">
          <ac:chgData name="Meeghan Milette" userId="S::mharrin8@gmu.edu::eb44506f-528a-42f1-9916-9791a7c49111" providerId="AD" clId="Web-{0725D9DB-A7A8-18F5-0F4D-3041ADBE852D}" dt="2023-10-18T15:28:48.339" v="31" actId="20577"/>
          <ac:spMkLst>
            <pc:docMk/>
            <pc:sldMk cId="1156242722" sldId="353"/>
            <ac:spMk id="2" creationId="{8CA6A7A0-0C1E-5F45-C09F-74F8404C51E5}"/>
          </ac:spMkLst>
        </pc:spChg>
        <pc:spChg chg="mod">
          <ac:chgData name="Meeghan Milette" userId="S::mharrin8@gmu.edu::eb44506f-528a-42f1-9916-9791a7c49111" providerId="AD" clId="Web-{0725D9DB-A7A8-18F5-0F4D-3041ADBE852D}" dt="2023-10-18T15:29:33.123" v="138" actId="1076"/>
          <ac:spMkLst>
            <pc:docMk/>
            <pc:sldMk cId="1156242722" sldId="353"/>
            <ac:spMk id="3" creationId="{42DB8702-73E1-FEF5-F387-F1E9F4AC32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E6AE5-B88A-45E2-8B9A-EC3E84F488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BA65147-3088-41B8-9D80-EF275578333B}">
      <dgm:prSet/>
      <dgm:spPr/>
      <dgm:t>
        <a:bodyPr/>
        <a:lstStyle/>
        <a:p>
          <a:pPr rtl="0"/>
          <a:r>
            <a:rPr lang="en-US">
              <a:latin typeface="Gill Sans MT"/>
            </a:rPr>
            <a:t>CONTENT </a:t>
          </a:r>
          <a:r>
            <a:rPr lang="en-US"/>
            <a:t>OVERVIEW:</a:t>
          </a:r>
        </a:p>
      </dgm:t>
    </dgm:pt>
    <dgm:pt modelId="{61881B87-D701-4C45-A0C5-DEFBC9981B4D}" type="parTrans" cxnId="{453E917A-92D7-4A93-AB16-FFBA51ED0701}">
      <dgm:prSet/>
      <dgm:spPr/>
      <dgm:t>
        <a:bodyPr/>
        <a:lstStyle/>
        <a:p>
          <a:endParaRPr lang="en-US"/>
        </a:p>
      </dgm:t>
    </dgm:pt>
    <dgm:pt modelId="{D60C728D-1834-4DDA-B9D1-A8DE8666BA65}" type="sibTrans" cxnId="{453E917A-92D7-4A93-AB16-FFBA51ED0701}">
      <dgm:prSet/>
      <dgm:spPr/>
      <dgm:t>
        <a:bodyPr/>
        <a:lstStyle/>
        <a:p>
          <a:endParaRPr lang="en-US"/>
        </a:p>
      </dgm:t>
    </dgm:pt>
    <dgm:pt modelId="{CE5E88E5-4083-4C6C-8515-2D4FA8379FA0}">
      <dgm:prSet/>
      <dgm:spPr/>
      <dgm:t>
        <a:bodyPr/>
        <a:lstStyle/>
        <a:p>
          <a:pPr rtl="0"/>
          <a:r>
            <a:rPr lang="en-US">
              <a:latin typeface="Gill Sans MT"/>
            </a:rPr>
            <a:t>Radical Candor Overview</a:t>
          </a:r>
        </a:p>
      </dgm:t>
    </dgm:pt>
    <dgm:pt modelId="{6CF2A4CD-CC81-4BA7-8097-4FBF832DD7BF}" type="parTrans" cxnId="{FD456AD3-1E43-425C-BA97-1CF76DF3951D}">
      <dgm:prSet/>
      <dgm:spPr/>
      <dgm:t>
        <a:bodyPr/>
        <a:lstStyle/>
        <a:p>
          <a:endParaRPr lang="en-US"/>
        </a:p>
      </dgm:t>
    </dgm:pt>
    <dgm:pt modelId="{4618B0D1-801B-4FA5-959B-FBDA46A07EF4}" type="sibTrans" cxnId="{FD456AD3-1E43-425C-BA97-1CF76DF3951D}">
      <dgm:prSet/>
      <dgm:spPr/>
      <dgm:t>
        <a:bodyPr/>
        <a:lstStyle/>
        <a:p>
          <a:endParaRPr lang="en-US"/>
        </a:p>
      </dgm:t>
    </dgm:pt>
    <dgm:pt modelId="{5A3011E7-683B-4283-A3DB-DB0DFCC7F36D}">
      <dgm:prSet/>
      <dgm:spPr/>
      <dgm:t>
        <a:bodyPr/>
        <a:lstStyle/>
        <a:p>
          <a:pPr rtl="0"/>
          <a:r>
            <a:rPr lang="en-US">
              <a:latin typeface="Gill Sans MT"/>
            </a:rPr>
            <a:t>Radical Candor In Action</a:t>
          </a:r>
        </a:p>
      </dgm:t>
    </dgm:pt>
    <dgm:pt modelId="{61363438-FCFF-4276-A270-4723413BCD72}" type="parTrans" cxnId="{36DCD1EC-7B24-44F3-9AB3-0A2D259F772C}">
      <dgm:prSet/>
      <dgm:spPr/>
      <dgm:t>
        <a:bodyPr/>
        <a:lstStyle/>
        <a:p>
          <a:endParaRPr lang="en-US"/>
        </a:p>
      </dgm:t>
    </dgm:pt>
    <dgm:pt modelId="{D1ED7B3B-7F11-40C3-A785-CDEC78268E7C}" type="sibTrans" cxnId="{36DCD1EC-7B24-44F3-9AB3-0A2D259F772C}">
      <dgm:prSet/>
      <dgm:spPr/>
      <dgm:t>
        <a:bodyPr/>
        <a:lstStyle/>
        <a:p>
          <a:endParaRPr lang="en-US"/>
        </a:p>
      </dgm:t>
    </dgm:pt>
    <dgm:pt modelId="{1BE2F217-40F4-4D76-A911-F6A07C971904}">
      <dgm:prSet/>
      <dgm:spPr/>
      <dgm:t>
        <a:bodyPr/>
        <a:lstStyle/>
        <a:p>
          <a:r>
            <a:rPr lang="en-US" b="0">
              <a:latin typeface="Gill Sans MT"/>
            </a:rPr>
            <a:t>Self-Awareness</a:t>
          </a:r>
        </a:p>
      </dgm:t>
    </dgm:pt>
    <dgm:pt modelId="{272E621F-8888-404C-B376-E7DED564BCF3}" type="parTrans" cxnId="{398B8936-455F-4EA8-9C20-C5DA056DC08E}">
      <dgm:prSet/>
      <dgm:spPr/>
      <dgm:t>
        <a:bodyPr/>
        <a:lstStyle/>
        <a:p>
          <a:endParaRPr lang="en-US"/>
        </a:p>
      </dgm:t>
    </dgm:pt>
    <dgm:pt modelId="{2A6B98A0-83C7-4157-8AEA-169A2E0E80A5}" type="sibTrans" cxnId="{398B8936-455F-4EA8-9C20-C5DA056DC08E}">
      <dgm:prSet/>
      <dgm:spPr/>
      <dgm:t>
        <a:bodyPr/>
        <a:lstStyle/>
        <a:p>
          <a:endParaRPr lang="en-US"/>
        </a:p>
      </dgm:t>
    </dgm:pt>
    <dgm:pt modelId="{8158A84A-4EC7-4CE1-B3C3-9841B27DBF29}">
      <dgm:prSet/>
      <dgm:spPr/>
      <dgm:t>
        <a:bodyPr/>
        <a:lstStyle/>
        <a:p>
          <a:r>
            <a:rPr lang="en-US" b="0">
              <a:latin typeface="Gill Sans MT"/>
            </a:rPr>
            <a:t>Feedback</a:t>
          </a:r>
        </a:p>
      </dgm:t>
    </dgm:pt>
    <dgm:pt modelId="{D1347116-A8DC-4ACA-AD41-6324E19A3B4D}" type="parTrans" cxnId="{05E95416-7CB3-4938-A3AB-5A6F800D24A8}">
      <dgm:prSet/>
      <dgm:spPr/>
      <dgm:t>
        <a:bodyPr/>
        <a:lstStyle/>
        <a:p>
          <a:endParaRPr lang="en-US"/>
        </a:p>
      </dgm:t>
    </dgm:pt>
    <dgm:pt modelId="{BEC50B45-0DCA-46D5-8347-B499CA467EFB}" type="sibTrans" cxnId="{05E95416-7CB3-4938-A3AB-5A6F800D24A8}">
      <dgm:prSet/>
      <dgm:spPr/>
      <dgm:t>
        <a:bodyPr/>
        <a:lstStyle/>
        <a:p>
          <a:endParaRPr lang="en-US"/>
        </a:p>
      </dgm:t>
    </dgm:pt>
    <dgm:pt modelId="{FBCD230F-E561-4D02-B427-2C2E3CBC230B}">
      <dgm:prSet/>
      <dgm:spPr/>
      <dgm:t>
        <a:bodyPr/>
        <a:lstStyle/>
        <a:p>
          <a:pPr rtl="0"/>
          <a:r>
            <a:rPr lang="en-US" b="0">
              <a:latin typeface="Gill Sans MT"/>
            </a:rPr>
            <a:t>Staff management</a:t>
          </a:r>
        </a:p>
      </dgm:t>
    </dgm:pt>
    <dgm:pt modelId="{B4B98384-D4D7-44B0-8D1A-17390A788FCD}" type="parTrans" cxnId="{76C52971-BFE9-44C2-BADC-3397C993834E}">
      <dgm:prSet/>
      <dgm:spPr/>
      <dgm:t>
        <a:bodyPr/>
        <a:lstStyle/>
        <a:p>
          <a:endParaRPr lang="en-US"/>
        </a:p>
      </dgm:t>
    </dgm:pt>
    <dgm:pt modelId="{3F8D10A6-D3E4-4C7A-B510-DED9BF695873}" type="sibTrans" cxnId="{76C52971-BFE9-44C2-BADC-3397C993834E}">
      <dgm:prSet/>
      <dgm:spPr/>
      <dgm:t>
        <a:bodyPr/>
        <a:lstStyle/>
        <a:p>
          <a:endParaRPr lang="en-US"/>
        </a:p>
      </dgm:t>
    </dgm:pt>
    <dgm:pt modelId="{7D278DF9-E988-45F5-9F68-DBB49C7CE331}">
      <dgm:prSet/>
      <dgm:spPr/>
      <dgm:t>
        <a:bodyPr/>
        <a:lstStyle/>
        <a:p>
          <a:pPr rtl="0"/>
          <a:r>
            <a:rPr lang="en-US">
              <a:latin typeface="Gill Sans MT"/>
            </a:rPr>
            <a:t>Reflection Activity</a:t>
          </a:r>
        </a:p>
      </dgm:t>
    </dgm:pt>
    <dgm:pt modelId="{FCA2C72A-AA1A-4D5C-AE23-12AFF1AEFBB8}" type="parTrans" cxnId="{290485A6-05C7-4F3E-A574-8CEF1A4D3FE3}">
      <dgm:prSet/>
      <dgm:spPr/>
      <dgm:t>
        <a:bodyPr/>
        <a:lstStyle/>
        <a:p>
          <a:endParaRPr lang="en-US"/>
        </a:p>
      </dgm:t>
    </dgm:pt>
    <dgm:pt modelId="{4B9ED1CE-1C31-426B-9A18-6D501A95A6FF}" type="sibTrans" cxnId="{290485A6-05C7-4F3E-A574-8CEF1A4D3FE3}">
      <dgm:prSet/>
      <dgm:spPr/>
      <dgm:t>
        <a:bodyPr/>
        <a:lstStyle/>
        <a:p>
          <a:endParaRPr lang="en-US"/>
        </a:p>
      </dgm:t>
    </dgm:pt>
    <dgm:pt modelId="{656DE70C-C029-4893-9E3C-7FEE5309933E}">
      <dgm:prSet phldr="0"/>
      <dgm:spPr/>
      <dgm:t>
        <a:bodyPr/>
        <a:lstStyle/>
        <a:p>
          <a:pPr rtl="0"/>
          <a:r>
            <a:rPr lang="en-US">
              <a:latin typeface="Gill Sans MT"/>
            </a:rPr>
            <a:t>Assessment &amp; Upcoming Opportunities</a:t>
          </a:r>
        </a:p>
      </dgm:t>
    </dgm:pt>
    <dgm:pt modelId="{6102FFB3-F18F-4A5E-8EF6-315320AA89D5}" type="parTrans" cxnId="{6A3EDFC6-8DE8-4A26-8AB2-EB99650027CF}">
      <dgm:prSet/>
      <dgm:spPr/>
    </dgm:pt>
    <dgm:pt modelId="{6FDC040B-F273-4BFC-BD6F-58E60096235E}" type="sibTrans" cxnId="{6A3EDFC6-8DE8-4A26-8AB2-EB99650027CF}">
      <dgm:prSet/>
      <dgm:spPr/>
    </dgm:pt>
    <dgm:pt modelId="{CA8A458C-2FAE-0442-A068-C3226B46324D}" type="pres">
      <dgm:prSet presAssocID="{958E6AE5-B88A-45E2-8B9A-EC3E84F488C1}" presName="linear" presStyleCnt="0">
        <dgm:presLayoutVars>
          <dgm:dir/>
          <dgm:animLvl val="lvl"/>
          <dgm:resizeHandles val="exact"/>
        </dgm:presLayoutVars>
      </dgm:prSet>
      <dgm:spPr/>
    </dgm:pt>
    <dgm:pt modelId="{D9395D2D-9F30-9442-A35B-8B98F875AA39}" type="pres">
      <dgm:prSet presAssocID="{4BA65147-3088-41B8-9D80-EF275578333B}" presName="parentLin" presStyleCnt="0"/>
      <dgm:spPr/>
    </dgm:pt>
    <dgm:pt modelId="{795ACF33-B775-2745-9F07-850B3A3D8087}" type="pres">
      <dgm:prSet presAssocID="{4BA65147-3088-41B8-9D80-EF275578333B}" presName="parentLeftMargin" presStyleLbl="node1" presStyleIdx="0" presStyleCnt="5"/>
      <dgm:spPr/>
    </dgm:pt>
    <dgm:pt modelId="{955BCB9B-AF65-AB46-9E7F-1696D2BDEE90}" type="pres">
      <dgm:prSet presAssocID="{4BA65147-3088-41B8-9D80-EF275578333B}" presName="parentText" presStyleLbl="node1" presStyleIdx="0" presStyleCnt="5">
        <dgm:presLayoutVars>
          <dgm:chMax val="0"/>
          <dgm:bulletEnabled val="1"/>
        </dgm:presLayoutVars>
      </dgm:prSet>
      <dgm:spPr/>
    </dgm:pt>
    <dgm:pt modelId="{40E406CC-6151-E240-956A-DCB57C6D689D}" type="pres">
      <dgm:prSet presAssocID="{4BA65147-3088-41B8-9D80-EF275578333B}" presName="negativeSpace" presStyleCnt="0"/>
      <dgm:spPr/>
    </dgm:pt>
    <dgm:pt modelId="{CC693CF3-066A-F347-A802-2C31D97FFCD9}" type="pres">
      <dgm:prSet presAssocID="{4BA65147-3088-41B8-9D80-EF275578333B}" presName="childText" presStyleLbl="conFgAcc1" presStyleIdx="0" presStyleCnt="5">
        <dgm:presLayoutVars>
          <dgm:bulletEnabled val="1"/>
        </dgm:presLayoutVars>
      </dgm:prSet>
      <dgm:spPr/>
    </dgm:pt>
    <dgm:pt modelId="{968F62F0-53F1-594F-8817-A4C30BBFE76F}" type="pres">
      <dgm:prSet presAssocID="{D60C728D-1834-4DDA-B9D1-A8DE8666BA65}" presName="spaceBetweenRectangles" presStyleCnt="0"/>
      <dgm:spPr/>
    </dgm:pt>
    <dgm:pt modelId="{01D48172-E364-3640-BA27-5FCA3B00731A}" type="pres">
      <dgm:prSet presAssocID="{CE5E88E5-4083-4C6C-8515-2D4FA8379FA0}" presName="parentLin" presStyleCnt="0"/>
      <dgm:spPr/>
    </dgm:pt>
    <dgm:pt modelId="{9E19F89F-C8D6-9442-82B0-1686F28644CA}" type="pres">
      <dgm:prSet presAssocID="{CE5E88E5-4083-4C6C-8515-2D4FA8379FA0}" presName="parentLeftMargin" presStyleLbl="node1" presStyleIdx="0" presStyleCnt="5"/>
      <dgm:spPr/>
    </dgm:pt>
    <dgm:pt modelId="{1B59F3B8-99FE-2346-B954-DA082AC6F3C5}" type="pres">
      <dgm:prSet presAssocID="{CE5E88E5-4083-4C6C-8515-2D4FA8379FA0}" presName="parentText" presStyleLbl="node1" presStyleIdx="1" presStyleCnt="5">
        <dgm:presLayoutVars>
          <dgm:chMax val="0"/>
          <dgm:bulletEnabled val="1"/>
        </dgm:presLayoutVars>
      </dgm:prSet>
      <dgm:spPr/>
    </dgm:pt>
    <dgm:pt modelId="{BE695F50-04B9-3C43-A94C-3A0C52B2FDE7}" type="pres">
      <dgm:prSet presAssocID="{CE5E88E5-4083-4C6C-8515-2D4FA8379FA0}" presName="negativeSpace" presStyleCnt="0"/>
      <dgm:spPr/>
    </dgm:pt>
    <dgm:pt modelId="{EE204C33-5739-074C-A75D-60838FA515EE}" type="pres">
      <dgm:prSet presAssocID="{CE5E88E5-4083-4C6C-8515-2D4FA8379FA0}" presName="childText" presStyleLbl="conFgAcc1" presStyleIdx="1" presStyleCnt="5">
        <dgm:presLayoutVars>
          <dgm:bulletEnabled val="1"/>
        </dgm:presLayoutVars>
      </dgm:prSet>
      <dgm:spPr/>
    </dgm:pt>
    <dgm:pt modelId="{7D78DD17-5DB5-B740-95F4-16CA1C361F23}" type="pres">
      <dgm:prSet presAssocID="{4618B0D1-801B-4FA5-959B-FBDA46A07EF4}" presName="spaceBetweenRectangles" presStyleCnt="0"/>
      <dgm:spPr/>
    </dgm:pt>
    <dgm:pt modelId="{B1500066-AD58-E646-ACC5-2D49A7FF930B}" type="pres">
      <dgm:prSet presAssocID="{5A3011E7-683B-4283-A3DB-DB0DFCC7F36D}" presName="parentLin" presStyleCnt="0"/>
      <dgm:spPr/>
    </dgm:pt>
    <dgm:pt modelId="{960157B0-7864-434A-A6D2-3FC57527E7A8}" type="pres">
      <dgm:prSet presAssocID="{5A3011E7-683B-4283-A3DB-DB0DFCC7F36D}" presName="parentLeftMargin" presStyleLbl="node1" presStyleIdx="1" presStyleCnt="5"/>
      <dgm:spPr/>
    </dgm:pt>
    <dgm:pt modelId="{BE3CC1C4-DD18-7841-A6C0-CA27177DE6C4}" type="pres">
      <dgm:prSet presAssocID="{5A3011E7-683B-4283-A3DB-DB0DFCC7F36D}" presName="parentText" presStyleLbl="node1" presStyleIdx="2" presStyleCnt="5">
        <dgm:presLayoutVars>
          <dgm:chMax val="0"/>
          <dgm:bulletEnabled val="1"/>
        </dgm:presLayoutVars>
      </dgm:prSet>
      <dgm:spPr/>
    </dgm:pt>
    <dgm:pt modelId="{64611F73-4EC9-064F-BB5C-D68BBB6457C2}" type="pres">
      <dgm:prSet presAssocID="{5A3011E7-683B-4283-A3DB-DB0DFCC7F36D}" presName="negativeSpace" presStyleCnt="0"/>
      <dgm:spPr/>
    </dgm:pt>
    <dgm:pt modelId="{C3D52565-FE60-CE4F-ADA8-C7C25E396EC5}" type="pres">
      <dgm:prSet presAssocID="{5A3011E7-683B-4283-A3DB-DB0DFCC7F36D}" presName="childText" presStyleLbl="conFgAcc1" presStyleIdx="2" presStyleCnt="5">
        <dgm:presLayoutVars>
          <dgm:bulletEnabled val="1"/>
        </dgm:presLayoutVars>
      </dgm:prSet>
      <dgm:spPr/>
    </dgm:pt>
    <dgm:pt modelId="{2E197D36-BD9F-A643-9AD6-42F1DDB42027}" type="pres">
      <dgm:prSet presAssocID="{D1ED7B3B-7F11-40C3-A785-CDEC78268E7C}" presName="spaceBetweenRectangles" presStyleCnt="0"/>
      <dgm:spPr/>
    </dgm:pt>
    <dgm:pt modelId="{4465283A-AE25-254E-8DAE-F3363ACD85AC}" type="pres">
      <dgm:prSet presAssocID="{7D278DF9-E988-45F5-9F68-DBB49C7CE331}" presName="parentLin" presStyleCnt="0"/>
      <dgm:spPr/>
    </dgm:pt>
    <dgm:pt modelId="{48DF5B15-3937-0F4D-9A7D-9B91307BB516}" type="pres">
      <dgm:prSet presAssocID="{7D278DF9-E988-45F5-9F68-DBB49C7CE331}" presName="parentLeftMargin" presStyleLbl="node1" presStyleIdx="2" presStyleCnt="5"/>
      <dgm:spPr/>
    </dgm:pt>
    <dgm:pt modelId="{889C5312-2DBB-4E4C-81AB-75B861B49C5A}" type="pres">
      <dgm:prSet presAssocID="{7D278DF9-E988-45F5-9F68-DBB49C7CE331}" presName="parentText" presStyleLbl="node1" presStyleIdx="3" presStyleCnt="5">
        <dgm:presLayoutVars>
          <dgm:chMax val="0"/>
          <dgm:bulletEnabled val="1"/>
        </dgm:presLayoutVars>
      </dgm:prSet>
      <dgm:spPr/>
    </dgm:pt>
    <dgm:pt modelId="{224532FA-248A-E845-9417-1690828AB2A2}" type="pres">
      <dgm:prSet presAssocID="{7D278DF9-E988-45F5-9F68-DBB49C7CE331}" presName="negativeSpace" presStyleCnt="0"/>
      <dgm:spPr/>
    </dgm:pt>
    <dgm:pt modelId="{9A813566-6FD8-CA49-AB2D-9ADC5C129CC5}" type="pres">
      <dgm:prSet presAssocID="{7D278DF9-E988-45F5-9F68-DBB49C7CE331}" presName="childText" presStyleLbl="conFgAcc1" presStyleIdx="3" presStyleCnt="5">
        <dgm:presLayoutVars>
          <dgm:bulletEnabled val="1"/>
        </dgm:presLayoutVars>
      </dgm:prSet>
      <dgm:spPr/>
    </dgm:pt>
    <dgm:pt modelId="{5411252A-BDF5-44A2-86F9-B03720A95124}" type="pres">
      <dgm:prSet presAssocID="{4B9ED1CE-1C31-426B-9A18-6D501A95A6FF}" presName="spaceBetweenRectangles" presStyleCnt="0"/>
      <dgm:spPr/>
    </dgm:pt>
    <dgm:pt modelId="{44B3F175-8D83-4813-AF31-FE54380931CD}" type="pres">
      <dgm:prSet presAssocID="{656DE70C-C029-4893-9E3C-7FEE5309933E}" presName="parentLin" presStyleCnt="0"/>
      <dgm:spPr/>
    </dgm:pt>
    <dgm:pt modelId="{B5995F4C-7D0A-4002-9F1F-AF8BD557D28A}" type="pres">
      <dgm:prSet presAssocID="{656DE70C-C029-4893-9E3C-7FEE5309933E}" presName="parentLeftMargin" presStyleLbl="node1" presStyleIdx="3" presStyleCnt="5"/>
      <dgm:spPr/>
    </dgm:pt>
    <dgm:pt modelId="{A9E1F677-AC39-4AAD-A7BB-2A4BB2671343}" type="pres">
      <dgm:prSet presAssocID="{656DE70C-C029-4893-9E3C-7FEE5309933E}" presName="parentText" presStyleLbl="node1" presStyleIdx="4" presStyleCnt="5">
        <dgm:presLayoutVars>
          <dgm:chMax val="0"/>
          <dgm:bulletEnabled val="1"/>
        </dgm:presLayoutVars>
      </dgm:prSet>
      <dgm:spPr/>
    </dgm:pt>
    <dgm:pt modelId="{9AF0AEF5-8725-4B35-81D3-34DFBEEF2D38}" type="pres">
      <dgm:prSet presAssocID="{656DE70C-C029-4893-9E3C-7FEE5309933E}" presName="negativeSpace" presStyleCnt="0"/>
      <dgm:spPr/>
    </dgm:pt>
    <dgm:pt modelId="{231C369F-F0B2-456C-927F-FD2F85831CE0}" type="pres">
      <dgm:prSet presAssocID="{656DE70C-C029-4893-9E3C-7FEE5309933E}" presName="childText" presStyleLbl="conFgAcc1" presStyleIdx="4" presStyleCnt="5">
        <dgm:presLayoutVars>
          <dgm:bulletEnabled val="1"/>
        </dgm:presLayoutVars>
      </dgm:prSet>
      <dgm:spPr/>
    </dgm:pt>
  </dgm:ptLst>
  <dgm:cxnLst>
    <dgm:cxn modelId="{05E95416-7CB3-4938-A3AB-5A6F800D24A8}" srcId="{5A3011E7-683B-4283-A3DB-DB0DFCC7F36D}" destId="{8158A84A-4EC7-4CE1-B3C3-9841B27DBF29}" srcOrd="1" destOrd="0" parTransId="{D1347116-A8DC-4ACA-AD41-6324E19A3B4D}" sibTransId="{BEC50B45-0DCA-46D5-8347-B499CA467EFB}"/>
    <dgm:cxn modelId="{B7E72D21-6328-4978-9A8E-8DA6C5572810}" type="presOf" srcId="{4BA65147-3088-41B8-9D80-EF275578333B}" destId="{795ACF33-B775-2745-9F07-850B3A3D8087}" srcOrd="0" destOrd="0" presId="urn:microsoft.com/office/officeart/2005/8/layout/list1"/>
    <dgm:cxn modelId="{59382925-7822-4D0F-8793-B3A0962D17B8}" type="presOf" srcId="{1BE2F217-40F4-4D76-A911-F6A07C971904}" destId="{C3D52565-FE60-CE4F-ADA8-C7C25E396EC5}" srcOrd="0" destOrd="0" presId="urn:microsoft.com/office/officeart/2005/8/layout/list1"/>
    <dgm:cxn modelId="{07A15228-06B5-4239-B123-9A6ADD6A4B0C}" type="presOf" srcId="{FBCD230F-E561-4D02-B427-2C2E3CBC230B}" destId="{C3D52565-FE60-CE4F-ADA8-C7C25E396EC5}" srcOrd="0" destOrd="2" presId="urn:microsoft.com/office/officeart/2005/8/layout/list1"/>
    <dgm:cxn modelId="{398B8936-455F-4EA8-9C20-C5DA056DC08E}" srcId="{5A3011E7-683B-4283-A3DB-DB0DFCC7F36D}" destId="{1BE2F217-40F4-4D76-A911-F6A07C971904}" srcOrd="0" destOrd="0" parTransId="{272E621F-8888-404C-B376-E7DED564BCF3}" sibTransId="{2A6B98A0-83C7-4157-8AEA-169A2E0E80A5}"/>
    <dgm:cxn modelId="{51888347-7B21-4B23-AB40-B959E8BA4FD2}" type="presOf" srcId="{CE5E88E5-4083-4C6C-8515-2D4FA8379FA0}" destId="{9E19F89F-C8D6-9442-82B0-1686F28644CA}" srcOrd="0" destOrd="0" presId="urn:microsoft.com/office/officeart/2005/8/layout/list1"/>
    <dgm:cxn modelId="{34CF994D-BFD6-4562-99CC-859177E6929F}" type="presOf" srcId="{7D278DF9-E988-45F5-9F68-DBB49C7CE331}" destId="{889C5312-2DBB-4E4C-81AB-75B861B49C5A}" srcOrd="1" destOrd="0" presId="urn:microsoft.com/office/officeart/2005/8/layout/list1"/>
    <dgm:cxn modelId="{DC49776F-06B4-4D32-BDE4-4245F3073ECD}" type="presOf" srcId="{7D278DF9-E988-45F5-9F68-DBB49C7CE331}" destId="{48DF5B15-3937-0F4D-9A7D-9B91307BB516}" srcOrd="0" destOrd="0" presId="urn:microsoft.com/office/officeart/2005/8/layout/list1"/>
    <dgm:cxn modelId="{76C52971-BFE9-44C2-BADC-3397C993834E}" srcId="{5A3011E7-683B-4283-A3DB-DB0DFCC7F36D}" destId="{FBCD230F-E561-4D02-B427-2C2E3CBC230B}" srcOrd="2" destOrd="0" parTransId="{B4B98384-D4D7-44B0-8D1A-17390A788FCD}" sibTransId="{3F8D10A6-D3E4-4C7A-B510-DED9BF695873}"/>
    <dgm:cxn modelId="{70868E51-3347-47D1-8035-51C91E0DCA41}" type="presOf" srcId="{CE5E88E5-4083-4C6C-8515-2D4FA8379FA0}" destId="{1B59F3B8-99FE-2346-B954-DA082AC6F3C5}" srcOrd="1" destOrd="0" presId="urn:microsoft.com/office/officeart/2005/8/layout/list1"/>
    <dgm:cxn modelId="{1593EA74-F706-41D1-B47C-00E96E732B50}" type="presOf" srcId="{656DE70C-C029-4893-9E3C-7FEE5309933E}" destId="{A9E1F677-AC39-4AAD-A7BB-2A4BB2671343}" srcOrd="1" destOrd="0" presId="urn:microsoft.com/office/officeart/2005/8/layout/list1"/>
    <dgm:cxn modelId="{453E917A-92D7-4A93-AB16-FFBA51ED0701}" srcId="{958E6AE5-B88A-45E2-8B9A-EC3E84F488C1}" destId="{4BA65147-3088-41B8-9D80-EF275578333B}" srcOrd="0" destOrd="0" parTransId="{61881B87-D701-4C45-A0C5-DEFBC9981B4D}" sibTransId="{D60C728D-1834-4DDA-B9D1-A8DE8666BA65}"/>
    <dgm:cxn modelId="{290485A6-05C7-4F3E-A574-8CEF1A4D3FE3}" srcId="{958E6AE5-B88A-45E2-8B9A-EC3E84F488C1}" destId="{7D278DF9-E988-45F5-9F68-DBB49C7CE331}" srcOrd="3" destOrd="0" parTransId="{FCA2C72A-AA1A-4D5C-AE23-12AFF1AEFBB8}" sibTransId="{4B9ED1CE-1C31-426B-9A18-6D501A95A6FF}"/>
    <dgm:cxn modelId="{2A1EA4B3-C2E1-415C-ABF3-380833890CA1}" type="presOf" srcId="{5A3011E7-683B-4283-A3DB-DB0DFCC7F36D}" destId="{960157B0-7864-434A-A6D2-3FC57527E7A8}" srcOrd="0" destOrd="0" presId="urn:microsoft.com/office/officeart/2005/8/layout/list1"/>
    <dgm:cxn modelId="{5E4061C3-686F-412E-BF60-BCA61E636AC9}" type="presOf" srcId="{4BA65147-3088-41B8-9D80-EF275578333B}" destId="{955BCB9B-AF65-AB46-9E7F-1696D2BDEE90}" srcOrd="1" destOrd="0" presId="urn:microsoft.com/office/officeart/2005/8/layout/list1"/>
    <dgm:cxn modelId="{F9255CC4-7EEA-4CBC-8335-9E59DD804C8B}" type="presOf" srcId="{656DE70C-C029-4893-9E3C-7FEE5309933E}" destId="{B5995F4C-7D0A-4002-9F1F-AF8BD557D28A}" srcOrd="0" destOrd="0" presId="urn:microsoft.com/office/officeart/2005/8/layout/list1"/>
    <dgm:cxn modelId="{6A3EDFC6-8DE8-4A26-8AB2-EB99650027CF}" srcId="{958E6AE5-B88A-45E2-8B9A-EC3E84F488C1}" destId="{656DE70C-C029-4893-9E3C-7FEE5309933E}" srcOrd="4" destOrd="0" parTransId="{6102FFB3-F18F-4A5E-8EF6-315320AA89D5}" sibTransId="{6FDC040B-F273-4BFC-BD6F-58E60096235E}"/>
    <dgm:cxn modelId="{FD456AD3-1E43-425C-BA97-1CF76DF3951D}" srcId="{958E6AE5-B88A-45E2-8B9A-EC3E84F488C1}" destId="{CE5E88E5-4083-4C6C-8515-2D4FA8379FA0}" srcOrd="1" destOrd="0" parTransId="{6CF2A4CD-CC81-4BA7-8097-4FBF832DD7BF}" sibTransId="{4618B0D1-801B-4FA5-959B-FBDA46A07EF4}"/>
    <dgm:cxn modelId="{F7AD15E2-916A-7A43-9FF8-AE91AF381F87}" type="presOf" srcId="{958E6AE5-B88A-45E2-8B9A-EC3E84F488C1}" destId="{CA8A458C-2FAE-0442-A068-C3226B46324D}" srcOrd="0" destOrd="0" presId="urn:microsoft.com/office/officeart/2005/8/layout/list1"/>
    <dgm:cxn modelId="{31C5C2E5-82C2-4B79-A6D6-F93B5507FE0C}" type="presOf" srcId="{8158A84A-4EC7-4CE1-B3C3-9841B27DBF29}" destId="{C3D52565-FE60-CE4F-ADA8-C7C25E396EC5}" srcOrd="0" destOrd="1" presId="urn:microsoft.com/office/officeart/2005/8/layout/list1"/>
    <dgm:cxn modelId="{36DCD1EC-7B24-44F3-9AB3-0A2D259F772C}" srcId="{958E6AE5-B88A-45E2-8B9A-EC3E84F488C1}" destId="{5A3011E7-683B-4283-A3DB-DB0DFCC7F36D}" srcOrd="2" destOrd="0" parTransId="{61363438-FCFF-4276-A270-4723413BCD72}" sibTransId="{D1ED7B3B-7F11-40C3-A785-CDEC78268E7C}"/>
    <dgm:cxn modelId="{467242F5-6CF4-4B69-8562-8893EFD539A9}" type="presOf" srcId="{5A3011E7-683B-4283-A3DB-DB0DFCC7F36D}" destId="{BE3CC1C4-DD18-7841-A6C0-CA27177DE6C4}" srcOrd="1" destOrd="0" presId="urn:microsoft.com/office/officeart/2005/8/layout/list1"/>
    <dgm:cxn modelId="{AF7B646D-1E1A-47C3-9892-576AE8A6F253}" type="presParOf" srcId="{CA8A458C-2FAE-0442-A068-C3226B46324D}" destId="{D9395D2D-9F30-9442-A35B-8B98F875AA39}" srcOrd="0" destOrd="0" presId="urn:microsoft.com/office/officeart/2005/8/layout/list1"/>
    <dgm:cxn modelId="{CA9AD581-915D-4945-8DB3-A00DB134F48C}" type="presParOf" srcId="{D9395D2D-9F30-9442-A35B-8B98F875AA39}" destId="{795ACF33-B775-2745-9F07-850B3A3D8087}" srcOrd="0" destOrd="0" presId="urn:microsoft.com/office/officeart/2005/8/layout/list1"/>
    <dgm:cxn modelId="{DCD25903-E1E5-420A-9C88-E1F100380509}" type="presParOf" srcId="{D9395D2D-9F30-9442-A35B-8B98F875AA39}" destId="{955BCB9B-AF65-AB46-9E7F-1696D2BDEE90}" srcOrd="1" destOrd="0" presId="urn:microsoft.com/office/officeart/2005/8/layout/list1"/>
    <dgm:cxn modelId="{189F8422-44B7-4851-9F74-7C293CE1B8DD}" type="presParOf" srcId="{CA8A458C-2FAE-0442-A068-C3226B46324D}" destId="{40E406CC-6151-E240-956A-DCB57C6D689D}" srcOrd="1" destOrd="0" presId="urn:microsoft.com/office/officeart/2005/8/layout/list1"/>
    <dgm:cxn modelId="{EAB59042-1415-4E10-8275-D54AE95FF7FB}" type="presParOf" srcId="{CA8A458C-2FAE-0442-A068-C3226B46324D}" destId="{CC693CF3-066A-F347-A802-2C31D97FFCD9}" srcOrd="2" destOrd="0" presId="urn:microsoft.com/office/officeart/2005/8/layout/list1"/>
    <dgm:cxn modelId="{148B2F9E-38B0-41BB-B7B5-05F6350DACC9}" type="presParOf" srcId="{CA8A458C-2FAE-0442-A068-C3226B46324D}" destId="{968F62F0-53F1-594F-8817-A4C30BBFE76F}" srcOrd="3" destOrd="0" presId="urn:microsoft.com/office/officeart/2005/8/layout/list1"/>
    <dgm:cxn modelId="{AA255FF8-7F7F-46CB-A13A-616D63AB5BC5}" type="presParOf" srcId="{CA8A458C-2FAE-0442-A068-C3226B46324D}" destId="{01D48172-E364-3640-BA27-5FCA3B00731A}" srcOrd="4" destOrd="0" presId="urn:microsoft.com/office/officeart/2005/8/layout/list1"/>
    <dgm:cxn modelId="{E7D26761-779C-4820-9E15-4FF3AE9920AB}" type="presParOf" srcId="{01D48172-E364-3640-BA27-5FCA3B00731A}" destId="{9E19F89F-C8D6-9442-82B0-1686F28644CA}" srcOrd="0" destOrd="0" presId="urn:microsoft.com/office/officeart/2005/8/layout/list1"/>
    <dgm:cxn modelId="{80D7E8C3-6CE8-4324-A808-42ED0FE2E3D7}" type="presParOf" srcId="{01D48172-E364-3640-BA27-5FCA3B00731A}" destId="{1B59F3B8-99FE-2346-B954-DA082AC6F3C5}" srcOrd="1" destOrd="0" presId="urn:microsoft.com/office/officeart/2005/8/layout/list1"/>
    <dgm:cxn modelId="{C52152CF-AEEF-4261-8955-C3CA2AE9C4CF}" type="presParOf" srcId="{CA8A458C-2FAE-0442-A068-C3226B46324D}" destId="{BE695F50-04B9-3C43-A94C-3A0C52B2FDE7}" srcOrd="5" destOrd="0" presId="urn:microsoft.com/office/officeart/2005/8/layout/list1"/>
    <dgm:cxn modelId="{AD3B87BC-0ECA-4D59-BAA9-63D965B77065}" type="presParOf" srcId="{CA8A458C-2FAE-0442-A068-C3226B46324D}" destId="{EE204C33-5739-074C-A75D-60838FA515EE}" srcOrd="6" destOrd="0" presId="urn:microsoft.com/office/officeart/2005/8/layout/list1"/>
    <dgm:cxn modelId="{5F6736AE-CB24-475C-B180-704F67846D33}" type="presParOf" srcId="{CA8A458C-2FAE-0442-A068-C3226B46324D}" destId="{7D78DD17-5DB5-B740-95F4-16CA1C361F23}" srcOrd="7" destOrd="0" presId="urn:microsoft.com/office/officeart/2005/8/layout/list1"/>
    <dgm:cxn modelId="{35B6F915-FFC9-48A9-BBAD-DD2728B1D9EF}" type="presParOf" srcId="{CA8A458C-2FAE-0442-A068-C3226B46324D}" destId="{B1500066-AD58-E646-ACC5-2D49A7FF930B}" srcOrd="8" destOrd="0" presId="urn:microsoft.com/office/officeart/2005/8/layout/list1"/>
    <dgm:cxn modelId="{580F04C2-4649-4666-8FD8-444238A94E83}" type="presParOf" srcId="{B1500066-AD58-E646-ACC5-2D49A7FF930B}" destId="{960157B0-7864-434A-A6D2-3FC57527E7A8}" srcOrd="0" destOrd="0" presId="urn:microsoft.com/office/officeart/2005/8/layout/list1"/>
    <dgm:cxn modelId="{88004AD5-7496-4245-978D-988896C66AC2}" type="presParOf" srcId="{B1500066-AD58-E646-ACC5-2D49A7FF930B}" destId="{BE3CC1C4-DD18-7841-A6C0-CA27177DE6C4}" srcOrd="1" destOrd="0" presId="urn:microsoft.com/office/officeart/2005/8/layout/list1"/>
    <dgm:cxn modelId="{69BA6DD8-2F15-45F1-9DA2-658CA5C1ADE8}" type="presParOf" srcId="{CA8A458C-2FAE-0442-A068-C3226B46324D}" destId="{64611F73-4EC9-064F-BB5C-D68BBB6457C2}" srcOrd="9" destOrd="0" presId="urn:microsoft.com/office/officeart/2005/8/layout/list1"/>
    <dgm:cxn modelId="{3C68AA82-6985-4613-8766-BB18C6630C3A}" type="presParOf" srcId="{CA8A458C-2FAE-0442-A068-C3226B46324D}" destId="{C3D52565-FE60-CE4F-ADA8-C7C25E396EC5}" srcOrd="10" destOrd="0" presId="urn:microsoft.com/office/officeart/2005/8/layout/list1"/>
    <dgm:cxn modelId="{7EF698A8-C8A0-45DF-8F84-89311665D943}" type="presParOf" srcId="{CA8A458C-2FAE-0442-A068-C3226B46324D}" destId="{2E197D36-BD9F-A643-9AD6-42F1DDB42027}" srcOrd="11" destOrd="0" presId="urn:microsoft.com/office/officeart/2005/8/layout/list1"/>
    <dgm:cxn modelId="{530B1351-08EA-4C84-8999-F456887614EB}" type="presParOf" srcId="{CA8A458C-2FAE-0442-A068-C3226B46324D}" destId="{4465283A-AE25-254E-8DAE-F3363ACD85AC}" srcOrd="12" destOrd="0" presId="urn:microsoft.com/office/officeart/2005/8/layout/list1"/>
    <dgm:cxn modelId="{BB1733BF-5D9D-41AE-9FD2-930587CBD611}" type="presParOf" srcId="{4465283A-AE25-254E-8DAE-F3363ACD85AC}" destId="{48DF5B15-3937-0F4D-9A7D-9B91307BB516}" srcOrd="0" destOrd="0" presId="urn:microsoft.com/office/officeart/2005/8/layout/list1"/>
    <dgm:cxn modelId="{19F2C129-C5CE-4C6F-A4C9-0D022A13339B}" type="presParOf" srcId="{4465283A-AE25-254E-8DAE-F3363ACD85AC}" destId="{889C5312-2DBB-4E4C-81AB-75B861B49C5A}" srcOrd="1" destOrd="0" presId="urn:microsoft.com/office/officeart/2005/8/layout/list1"/>
    <dgm:cxn modelId="{802190BA-0C29-43AF-9074-3889814E7C34}" type="presParOf" srcId="{CA8A458C-2FAE-0442-A068-C3226B46324D}" destId="{224532FA-248A-E845-9417-1690828AB2A2}" srcOrd="13" destOrd="0" presId="urn:microsoft.com/office/officeart/2005/8/layout/list1"/>
    <dgm:cxn modelId="{C2A284B7-AC5F-4A6C-9521-BE6D827A3D14}" type="presParOf" srcId="{CA8A458C-2FAE-0442-A068-C3226B46324D}" destId="{9A813566-6FD8-CA49-AB2D-9ADC5C129CC5}" srcOrd="14" destOrd="0" presId="urn:microsoft.com/office/officeart/2005/8/layout/list1"/>
    <dgm:cxn modelId="{4F9EC39D-A1DD-4C7C-81C9-8782B010E171}" type="presParOf" srcId="{CA8A458C-2FAE-0442-A068-C3226B46324D}" destId="{5411252A-BDF5-44A2-86F9-B03720A95124}" srcOrd="15" destOrd="0" presId="urn:microsoft.com/office/officeart/2005/8/layout/list1"/>
    <dgm:cxn modelId="{3937F1B6-D249-4E79-90EE-44A09942A921}" type="presParOf" srcId="{CA8A458C-2FAE-0442-A068-C3226B46324D}" destId="{44B3F175-8D83-4813-AF31-FE54380931CD}" srcOrd="16" destOrd="0" presId="urn:microsoft.com/office/officeart/2005/8/layout/list1"/>
    <dgm:cxn modelId="{85547267-A1CD-4616-BFA5-5D33F6891A57}" type="presParOf" srcId="{44B3F175-8D83-4813-AF31-FE54380931CD}" destId="{B5995F4C-7D0A-4002-9F1F-AF8BD557D28A}" srcOrd="0" destOrd="0" presId="urn:microsoft.com/office/officeart/2005/8/layout/list1"/>
    <dgm:cxn modelId="{CE2D3B45-9DF7-4D27-9F9B-CF1B79BFC34E}" type="presParOf" srcId="{44B3F175-8D83-4813-AF31-FE54380931CD}" destId="{A9E1F677-AC39-4AAD-A7BB-2A4BB2671343}" srcOrd="1" destOrd="0" presId="urn:microsoft.com/office/officeart/2005/8/layout/list1"/>
    <dgm:cxn modelId="{E3A28682-E77E-46D2-96B2-EB22B75B7EE6}" type="presParOf" srcId="{CA8A458C-2FAE-0442-A068-C3226B46324D}" destId="{9AF0AEF5-8725-4B35-81D3-34DFBEEF2D38}" srcOrd="17" destOrd="0" presId="urn:microsoft.com/office/officeart/2005/8/layout/list1"/>
    <dgm:cxn modelId="{B5DA2B0A-5346-4275-8F97-723DFD6FE348}" type="presParOf" srcId="{CA8A458C-2FAE-0442-A068-C3226B46324D}" destId="{231C369F-F0B2-456C-927F-FD2F85831CE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D39FB-B46C-4F8C-949D-53F367B2DAA6}"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B921F1D5-D2EC-404C-AC2D-8E1205B12E59}">
      <dgm:prSet/>
      <dgm:spPr/>
      <dgm:t>
        <a:bodyPr/>
        <a:lstStyle/>
        <a:p>
          <a:r>
            <a:rPr lang="en-US"/>
            <a:t>Engage</a:t>
          </a:r>
        </a:p>
      </dgm:t>
    </dgm:pt>
    <dgm:pt modelId="{AAAD5FDD-600D-49C3-81FB-265F533355A8}" type="parTrans" cxnId="{6912DC94-D836-4D89-A72E-41E5B84805D5}">
      <dgm:prSet/>
      <dgm:spPr/>
      <dgm:t>
        <a:bodyPr/>
        <a:lstStyle/>
        <a:p>
          <a:endParaRPr lang="en-US"/>
        </a:p>
      </dgm:t>
    </dgm:pt>
    <dgm:pt modelId="{43BBC0C5-8FF5-4739-A39C-DC066614A820}" type="sibTrans" cxnId="{6912DC94-D836-4D89-A72E-41E5B84805D5}">
      <dgm:prSet/>
      <dgm:spPr/>
      <dgm:t>
        <a:bodyPr/>
        <a:lstStyle/>
        <a:p>
          <a:endParaRPr lang="en-US"/>
        </a:p>
      </dgm:t>
    </dgm:pt>
    <dgm:pt modelId="{ABB0007C-A705-4AA5-8372-CF2FD3870F87}">
      <dgm:prSet/>
      <dgm:spPr/>
      <dgm:t>
        <a:bodyPr/>
        <a:lstStyle/>
        <a:p>
          <a:pPr rtl="0"/>
          <a:r>
            <a:rPr lang="en-US"/>
            <a:t>P</a:t>
          </a:r>
          <a:r>
            <a:rPr lang="en-US">
              <a:latin typeface="Gill Sans MT"/>
            </a:rPr>
            <a:t>articipants will actively engage with the materials provided to learn the foundational concepts of Radical Candor.</a:t>
          </a:r>
        </a:p>
      </dgm:t>
    </dgm:pt>
    <dgm:pt modelId="{06F4FB1F-E060-4823-995B-0BC8AE832DD2}" type="parTrans" cxnId="{3BE8E5DF-58F7-4BCA-876D-BA10201DFD4A}">
      <dgm:prSet/>
      <dgm:spPr/>
      <dgm:t>
        <a:bodyPr/>
        <a:lstStyle/>
        <a:p>
          <a:endParaRPr lang="en-US"/>
        </a:p>
      </dgm:t>
    </dgm:pt>
    <dgm:pt modelId="{E17C7659-1A54-430C-A000-33781127CABD}" type="sibTrans" cxnId="{3BE8E5DF-58F7-4BCA-876D-BA10201DFD4A}">
      <dgm:prSet/>
      <dgm:spPr/>
      <dgm:t>
        <a:bodyPr/>
        <a:lstStyle/>
        <a:p>
          <a:endParaRPr lang="en-US"/>
        </a:p>
      </dgm:t>
    </dgm:pt>
    <dgm:pt modelId="{FA9CBB07-E204-475A-BE95-550A516A792F}">
      <dgm:prSet/>
      <dgm:spPr/>
      <dgm:t>
        <a:bodyPr/>
        <a:lstStyle/>
        <a:p>
          <a:r>
            <a:rPr lang="en-US"/>
            <a:t>Identify</a:t>
          </a:r>
        </a:p>
      </dgm:t>
    </dgm:pt>
    <dgm:pt modelId="{8E7EBAB4-E543-483C-8DB0-268E2ED4A1E2}" type="parTrans" cxnId="{C8E87BE7-431F-48A4-B862-6B6A171267C5}">
      <dgm:prSet/>
      <dgm:spPr/>
      <dgm:t>
        <a:bodyPr/>
        <a:lstStyle/>
        <a:p>
          <a:endParaRPr lang="en-US"/>
        </a:p>
      </dgm:t>
    </dgm:pt>
    <dgm:pt modelId="{6E2F1BE0-1E80-4D49-8D0C-65201F05F954}" type="sibTrans" cxnId="{C8E87BE7-431F-48A4-B862-6B6A171267C5}">
      <dgm:prSet/>
      <dgm:spPr/>
      <dgm:t>
        <a:bodyPr/>
        <a:lstStyle/>
        <a:p>
          <a:endParaRPr lang="en-US"/>
        </a:p>
      </dgm:t>
    </dgm:pt>
    <dgm:pt modelId="{374FB634-4D28-448F-BC6B-EE52BC26D82A}">
      <dgm:prSet/>
      <dgm:spPr/>
      <dgm:t>
        <a:bodyPr/>
        <a:lstStyle/>
        <a:p>
          <a:pPr rtl="0"/>
          <a:r>
            <a:rPr lang="en-US">
              <a:latin typeface="Gill Sans MT"/>
            </a:rPr>
            <a:t>Participants will identify  at minimum of 1 action item they can implement to enhance their practice.</a:t>
          </a:r>
        </a:p>
      </dgm:t>
    </dgm:pt>
    <dgm:pt modelId="{889DA841-3402-4DF7-BF72-C9AF4831E671}" type="parTrans" cxnId="{9EB0C960-F994-477C-B6D5-7C7CDC96E9D1}">
      <dgm:prSet/>
      <dgm:spPr/>
      <dgm:t>
        <a:bodyPr/>
        <a:lstStyle/>
        <a:p>
          <a:endParaRPr lang="en-US"/>
        </a:p>
      </dgm:t>
    </dgm:pt>
    <dgm:pt modelId="{D4BB3D48-7E38-4AF3-A4B3-D1FB0F404158}" type="sibTrans" cxnId="{9EB0C960-F994-477C-B6D5-7C7CDC96E9D1}">
      <dgm:prSet/>
      <dgm:spPr/>
      <dgm:t>
        <a:bodyPr/>
        <a:lstStyle/>
        <a:p>
          <a:endParaRPr lang="en-US"/>
        </a:p>
      </dgm:t>
    </dgm:pt>
    <dgm:pt modelId="{E97DBE70-42BA-4FF0-A6AF-418974DC1403}">
      <dgm:prSet/>
      <dgm:spPr/>
      <dgm:t>
        <a:bodyPr/>
        <a:lstStyle/>
        <a:p>
          <a:r>
            <a:rPr lang="en-US"/>
            <a:t>Increase</a:t>
          </a:r>
        </a:p>
      </dgm:t>
    </dgm:pt>
    <dgm:pt modelId="{D6E5243E-B91F-4385-91D6-ECB481AE8F33}" type="parTrans" cxnId="{C4E20FA1-B6F8-46F5-B448-35FBFB8E263D}">
      <dgm:prSet/>
      <dgm:spPr/>
      <dgm:t>
        <a:bodyPr/>
        <a:lstStyle/>
        <a:p>
          <a:endParaRPr lang="en-US"/>
        </a:p>
      </dgm:t>
    </dgm:pt>
    <dgm:pt modelId="{767EA8B9-9321-4708-8162-F075C97BC636}" type="sibTrans" cxnId="{C4E20FA1-B6F8-46F5-B448-35FBFB8E263D}">
      <dgm:prSet/>
      <dgm:spPr/>
      <dgm:t>
        <a:bodyPr/>
        <a:lstStyle/>
        <a:p>
          <a:endParaRPr lang="en-US"/>
        </a:p>
      </dgm:t>
    </dgm:pt>
    <dgm:pt modelId="{9F3CA43A-B4B8-4E2E-9D05-EA97BAF5EAA9}">
      <dgm:prSet/>
      <dgm:spPr/>
      <dgm:t>
        <a:bodyPr/>
        <a:lstStyle/>
        <a:p>
          <a:pPr rtl="0"/>
          <a:r>
            <a:rPr lang="en-US">
              <a:latin typeface="Gill Sans MT"/>
            </a:rPr>
            <a:t>Participants will increase the number of staff  management resources they are aware of.</a:t>
          </a:r>
        </a:p>
      </dgm:t>
    </dgm:pt>
    <dgm:pt modelId="{BA79C763-A39F-459E-B839-AD104C107A01}" type="parTrans" cxnId="{2DE42BCA-51B8-4DAE-992D-83EBBECA8249}">
      <dgm:prSet/>
      <dgm:spPr/>
      <dgm:t>
        <a:bodyPr/>
        <a:lstStyle/>
        <a:p>
          <a:endParaRPr lang="en-US"/>
        </a:p>
      </dgm:t>
    </dgm:pt>
    <dgm:pt modelId="{8F2FFCC1-7F11-4592-A103-78759736B695}" type="sibTrans" cxnId="{2DE42BCA-51B8-4DAE-992D-83EBBECA8249}">
      <dgm:prSet/>
      <dgm:spPr/>
      <dgm:t>
        <a:bodyPr/>
        <a:lstStyle/>
        <a:p>
          <a:endParaRPr lang="en-US"/>
        </a:p>
      </dgm:t>
    </dgm:pt>
    <dgm:pt modelId="{4BC99CE5-C357-A041-89BA-41A6C288B506}" type="pres">
      <dgm:prSet presAssocID="{621D39FB-B46C-4F8C-949D-53F367B2DAA6}" presName="Name0" presStyleCnt="0">
        <dgm:presLayoutVars>
          <dgm:dir/>
          <dgm:animLvl val="lvl"/>
          <dgm:resizeHandles val="exact"/>
        </dgm:presLayoutVars>
      </dgm:prSet>
      <dgm:spPr/>
    </dgm:pt>
    <dgm:pt modelId="{0B7001CF-36A1-9944-A42C-8E605862C977}" type="pres">
      <dgm:prSet presAssocID="{B921F1D5-D2EC-404C-AC2D-8E1205B12E59}" presName="linNode" presStyleCnt="0"/>
      <dgm:spPr/>
    </dgm:pt>
    <dgm:pt modelId="{633E08EB-C430-DD4F-ABF3-1A565D89AD08}" type="pres">
      <dgm:prSet presAssocID="{B921F1D5-D2EC-404C-AC2D-8E1205B12E59}" presName="parentText" presStyleLbl="solidFgAcc1" presStyleIdx="0" presStyleCnt="3">
        <dgm:presLayoutVars>
          <dgm:chMax val="1"/>
          <dgm:bulletEnabled/>
        </dgm:presLayoutVars>
      </dgm:prSet>
      <dgm:spPr/>
    </dgm:pt>
    <dgm:pt modelId="{83B6D6B6-E579-6943-B413-964C7FDF4084}" type="pres">
      <dgm:prSet presAssocID="{B921F1D5-D2EC-404C-AC2D-8E1205B12E59}" presName="descendantText" presStyleLbl="alignNode1" presStyleIdx="0" presStyleCnt="3">
        <dgm:presLayoutVars>
          <dgm:bulletEnabled/>
        </dgm:presLayoutVars>
      </dgm:prSet>
      <dgm:spPr/>
    </dgm:pt>
    <dgm:pt modelId="{45383105-371C-8F40-A945-70D2630B8231}" type="pres">
      <dgm:prSet presAssocID="{43BBC0C5-8FF5-4739-A39C-DC066614A820}" presName="sp" presStyleCnt="0"/>
      <dgm:spPr/>
    </dgm:pt>
    <dgm:pt modelId="{63AEED5B-0724-EB49-B56A-575CF199DBB1}" type="pres">
      <dgm:prSet presAssocID="{FA9CBB07-E204-475A-BE95-550A516A792F}" presName="linNode" presStyleCnt="0"/>
      <dgm:spPr/>
    </dgm:pt>
    <dgm:pt modelId="{4CD43242-85E0-1145-8FE4-3BF3C9DFB0E6}" type="pres">
      <dgm:prSet presAssocID="{FA9CBB07-E204-475A-BE95-550A516A792F}" presName="parentText" presStyleLbl="solidFgAcc1" presStyleIdx="1" presStyleCnt="3">
        <dgm:presLayoutVars>
          <dgm:chMax val="1"/>
          <dgm:bulletEnabled/>
        </dgm:presLayoutVars>
      </dgm:prSet>
      <dgm:spPr/>
    </dgm:pt>
    <dgm:pt modelId="{070E000E-7243-354F-949C-8513AB848466}" type="pres">
      <dgm:prSet presAssocID="{FA9CBB07-E204-475A-BE95-550A516A792F}" presName="descendantText" presStyleLbl="alignNode1" presStyleIdx="1" presStyleCnt="3">
        <dgm:presLayoutVars>
          <dgm:bulletEnabled/>
        </dgm:presLayoutVars>
      </dgm:prSet>
      <dgm:spPr/>
    </dgm:pt>
    <dgm:pt modelId="{D24C6C70-DE47-AD47-9A65-FEE59457548C}" type="pres">
      <dgm:prSet presAssocID="{6E2F1BE0-1E80-4D49-8D0C-65201F05F954}" presName="sp" presStyleCnt="0"/>
      <dgm:spPr/>
    </dgm:pt>
    <dgm:pt modelId="{CB5F2D36-8CA7-3C43-A199-035A80D09BED}" type="pres">
      <dgm:prSet presAssocID="{E97DBE70-42BA-4FF0-A6AF-418974DC1403}" presName="linNode" presStyleCnt="0"/>
      <dgm:spPr/>
    </dgm:pt>
    <dgm:pt modelId="{BEAB5E47-7325-444D-9671-CD4291B3C538}" type="pres">
      <dgm:prSet presAssocID="{E97DBE70-42BA-4FF0-A6AF-418974DC1403}" presName="parentText" presStyleLbl="solidFgAcc1" presStyleIdx="2" presStyleCnt="3">
        <dgm:presLayoutVars>
          <dgm:chMax val="1"/>
          <dgm:bulletEnabled/>
        </dgm:presLayoutVars>
      </dgm:prSet>
      <dgm:spPr/>
    </dgm:pt>
    <dgm:pt modelId="{8C5AE7E5-84C8-6844-9152-AFA0CD39CAD2}" type="pres">
      <dgm:prSet presAssocID="{E97DBE70-42BA-4FF0-A6AF-418974DC1403}" presName="descendantText" presStyleLbl="alignNode1" presStyleIdx="2" presStyleCnt="3">
        <dgm:presLayoutVars>
          <dgm:bulletEnabled/>
        </dgm:presLayoutVars>
      </dgm:prSet>
      <dgm:spPr/>
    </dgm:pt>
  </dgm:ptLst>
  <dgm:cxnLst>
    <dgm:cxn modelId="{A7641A0E-E253-458D-8060-A11CE9E7EFDF}" type="presOf" srcId="{E97DBE70-42BA-4FF0-A6AF-418974DC1403}" destId="{BEAB5E47-7325-444D-9671-CD4291B3C538}" srcOrd="0" destOrd="0" presId="urn:microsoft.com/office/officeart/2016/7/layout/VerticalHollowActionList"/>
    <dgm:cxn modelId="{9EB0C960-F994-477C-B6D5-7C7CDC96E9D1}" srcId="{FA9CBB07-E204-475A-BE95-550A516A792F}" destId="{374FB634-4D28-448F-BC6B-EE52BC26D82A}" srcOrd="0" destOrd="0" parTransId="{889DA841-3402-4DF7-BF72-C9AF4831E671}" sibTransId="{D4BB3D48-7E38-4AF3-A4B3-D1FB0F404158}"/>
    <dgm:cxn modelId="{1B7E9949-D648-9B48-8C65-0AC501F336E6}" type="presOf" srcId="{621D39FB-B46C-4F8C-949D-53F367B2DAA6}" destId="{4BC99CE5-C357-A041-89BA-41A6C288B506}" srcOrd="0" destOrd="0" presId="urn:microsoft.com/office/officeart/2016/7/layout/VerticalHollowActionList"/>
    <dgm:cxn modelId="{26DF3B77-47C6-4DC0-BEAF-56C242F72325}" type="presOf" srcId="{ABB0007C-A705-4AA5-8372-CF2FD3870F87}" destId="{83B6D6B6-E579-6943-B413-964C7FDF4084}" srcOrd="0" destOrd="0" presId="urn:microsoft.com/office/officeart/2016/7/layout/VerticalHollowActionList"/>
    <dgm:cxn modelId="{09A1F557-545F-4410-B173-0845298B3F79}" type="presOf" srcId="{9F3CA43A-B4B8-4E2E-9D05-EA97BAF5EAA9}" destId="{8C5AE7E5-84C8-6844-9152-AFA0CD39CAD2}" srcOrd="0" destOrd="0" presId="urn:microsoft.com/office/officeart/2016/7/layout/VerticalHollowActionList"/>
    <dgm:cxn modelId="{6912DC94-D836-4D89-A72E-41E5B84805D5}" srcId="{621D39FB-B46C-4F8C-949D-53F367B2DAA6}" destId="{B921F1D5-D2EC-404C-AC2D-8E1205B12E59}" srcOrd="0" destOrd="0" parTransId="{AAAD5FDD-600D-49C3-81FB-265F533355A8}" sibTransId="{43BBC0C5-8FF5-4739-A39C-DC066614A820}"/>
    <dgm:cxn modelId="{C4E20FA1-B6F8-46F5-B448-35FBFB8E263D}" srcId="{621D39FB-B46C-4F8C-949D-53F367B2DAA6}" destId="{E97DBE70-42BA-4FF0-A6AF-418974DC1403}" srcOrd="2" destOrd="0" parTransId="{D6E5243E-B91F-4385-91D6-ECB481AE8F33}" sibTransId="{767EA8B9-9321-4708-8162-F075C97BC636}"/>
    <dgm:cxn modelId="{8EEBB0AD-A79E-43A7-B3AD-AA4C67B11703}" type="presOf" srcId="{FA9CBB07-E204-475A-BE95-550A516A792F}" destId="{4CD43242-85E0-1145-8FE4-3BF3C9DFB0E6}" srcOrd="0" destOrd="0" presId="urn:microsoft.com/office/officeart/2016/7/layout/VerticalHollowActionList"/>
    <dgm:cxn modelId="{2DE42BCA-51B8-4DAE-992D-83EBBECA8249}" srcId="{E97DBE70-42BA-4FF0-A6AF-418974DC1403}" destId="{9F3CA43A-B4B8-4E2E-9D05-EA97BAF5EAA9}" srcOrd="0" destOrd="0" parTransId="{BA79C763-A39F-459E-B839-AD104C107A01}" sibTransId="{8F2FFCC1-7F11-4592-A103-78759736B695}"/>
    <dgm:cxn modelId="{AD74BECA-2223-4C18-9D4F-208CBC03EE09}" type="presOf" srcId="{374FB634-4D28-448F-BC6B-EE52BC26D82A}" destId="{070E000E-7243-354F-949C-8513AB848466}" srcOrd="0" destOrd="0" presId="urn:microsoft.com/office/officeart/2016/7/layout/VerticalHollowActionList"/>
    <dgm:cxn modelId="{3BE8E5DF-58F7-4BCA-876D-BA10201DFD4A}" srcId="{B921F1D5-D2EC-404C-AC2D-8E1205B12E59}" destId="{ABB0007C-A705-4AA5-8372-CF2FD3870F87}" srcOrd="0" destOrd="0" parTransId="{06F4FB1F-E060-4823-995B-0BC8AE832DD2}" sibTransId="{E17C7659-1A54-430C-A000-33781127CABD}"/>
    <dgm:cxn modelId="{406879E6-65C1-4126-B9E9-45FE9A2D6514}" type="presOf" srcId="{B921F1D5-D2EC-404C-AC2D-8E1205B12E59}" destId="{633E08EB-C430-DD4F-ABF3-1A565D89AD08}" srcOrd="0" destOrd="0" presId="urn:microsoft.com/office/officeart/2016/7/layout/VerticalHollowActionList"/>
    <dgm:cxn modelId="{C8E87BE7-431F-48A4-B862-6B6A171267C5}" srcId="{621D39FB-B46C-4F8C-949D-53F367B2DAA6}" destId="{FA9CBB07-E204-475A-BE95-550A516A792F}" srcOrd="1" destOrd="0" parTransId="{8E7EBAB4-E543-483C-8DB0-268E2ED4A1E2}" sibTransId="{6E2F1BE0-1E80-4D49-8D0C-65201F05F954}"/>
    <dgm:cxn modelId="{28BF41D4-C8BF-41F6-8B6D-6A58770F0B28}" type="presParOf" srcId="{4BC99CE5-C357-A041-89BA-41A6C288B506}" destId="{0B7001CF-36A1-9944-A42C-8E605862C977}" srcOrd="0" destOrd="0" presId="urn:microsoft.com/office/officeart/2016/7/layout/VerticalHollowActionList"/>
    <dgm:cxn modelId="{8479FA7C-38E9-4BD5-9654-73419E2DBE1D}" type="presParOf" srcId="{0B7001CF-36A1-9944-A42C-8E605862C977}" destId="{633E08EB-C430-DD4F-ABF3-1A565D89AD08}" srcOrd="0" destOrd="0" presId="urn:microsoft.com/office/officeart/2016/7/layout/VerticalHollowActionList"/>
    <dgm:cxn modelId="{3E19B812-993F-4304-9849-37935C04244B}" type="presParOf" srcId="{0B7001CF-36A1-9944-A42C-8E605862C977}" destId="{83B6D6B6-E579-6943-B413-964C7FDF4084}" srcOrd="1" destOrd="0" presId="urn:microsoft.com/office/officeart/2016/7/layout/VerticalHollowActionList"/>
    <dgm:cxn modelId="{9D7D0D03-7365-4A54-A0D5-94626A7875F0}" type="presParOf" srcId="{4BC99CE5-C357-A041-89BA-41A6C288B506}" destId="{45383105-371C-8F40-A945-70D2630B8231}" srcOrd="1" destOrd="0" presId="urn:microsoft.com/office/officeart/2016/7/layout/VerticalHollowActionList"/>
    <dgm:cxn modelId="{8BA7FC7F-05E2-4933-852A-31AFE27E4767}" type="presParOf" srcId="{4BC99CE5-C357-A041-89BA-41A6C288B506}" destId="{63AEED5B-0724-EB49-B56A-575CF199DBB1}" srcOrd="2" destOrd="0" presId="urn:microsoft.com/office/officeart/2016/7/layout/VerticalHollowActionList"/>
    <dgm:cxn modelId="{54A934BE-1C84-4C1C-A88C-B7650FAB3526}" type="presParOf" srcId="{63AEED5B-0724-EB49-B56A-575CF199DBB1}" destId="{4CD43242-85E0-1145-8FE4-3BF3C9DFB0E6}" srcOrd="0" destOrd="0" presId="urn:microsoft.com/office/officeart/2016/7/layout/VerticalHollowActionList"/>
    <dgm:cxn modelId="{94A275F7-A9DA-4B36-B248-3E90995A29CD}" type="presParOf" srcId="{63AEED5B-0724-EB49-B56A-575CF199DBB1}" destId="{070E000E-7243-354F-949C-8513AB848466}" srcOrd="1" destOrd="0" presId="urn:microsoft.com/office/officeart/2016/7/layout/VerticalHollowActionList"/>
    <dgm:cxn modelId="{5C1EE3F9-6397-46DD-955A-A55504E047ED}" type="presParOf" srcId="{4BC99CE5-C357-A041-89BA-41A6C288B506}" destId="{D24C6C70-DE47-AD47-9A65-FEE59457548C}" srcOrd="3" destOrd="0" presId="urn:microsoft.com/office/officeart/2016/7/layout/VerticalHollowActionList"/>
    <dgm:cxn modelId="{2B444819-A2EB-4065-BC4E-6E83F330DF3B}" type="presParOf" srcId="{4BC99CE5-C357-A041-89BA-41A6C288B506}" destId="{CB5F2D36-8CA7-3C43-A199-035A80D09BED}" srcOrd="4" destOrd="0" presId="urn:microsoft.com/office/officeart/2016/7/layout/VerticalHollowActionList"/>
    <dgm:cxn modelId="{A76FA1C0-93D8-4330-AF4C-F1C4B9779BB3}" type="presParOf" srcId="{CB5F2D36-8CA7-3C43-A199-035A80D09BED}" destId="{BEAB5E47-7325-444D-9671-CD4291B3C538}" srcOrd="0" destOrd="0" presId="urn:microsoft.com/office/officeart/2016/7/layout/VerticalHollowActionList"/>
    <dgm:cxn modelId="{6E7A0A57-D821-44CE-93B8-EE60FDED76F4}" type="presParOf" srcId="{CB5F2D36-8CA7-3C43-A199-035A80D09BED}" destId="{8C5AE7E5-84C8-6844-9152-AFA0CD39CAD2}"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17CEB-CE94-449F-844D-E260113D950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B377F1-7741-448A-9F17-6E10FC783477}">
      <dgm:prSet phldr="0"/>
      <dgm:spPr/>
      <dgm:t>
        <a:bodyPr/>
        <a:lstStyle/>
        <a:p>
          <a:pPr rtl="0"/>
          <a:r>
            <a:rPr lang="en-US">
              <a:latin typeface="Gill Sans MT"/>
            </a:rPr>
            <a:t>Understand the quadrants</a:t>
          </a:r>
        </a:p>
      </dgm:t>
    </dgm:pt>
    <dgm:pt modelId="{59091F93-3826-450A-95FC-AE9B4C7BD47E}" type="parTrans" cxnId="{3E181497-2946-4C20-8DFC-FE5E277D6317}">
      <dgm:prSet/>
      <dgm:spPr/>
      <dgm:t>
        <a:bodyPr/>
        <a:lstStyle/>
        <a:p>
          <a:endParaRPr lang="en-US"/>
        </a:p>
      </dgm:t>
    </dgm:pt>
    <dgm:pt modelId="{1CB70F29-DE8E-4686-B70D-BC81A4400F32}" type="sibTrans" cxnId="{3E181497-2946-4C20-8DFC-FE5E277D6317}">
      <dgm:prSet/>
      <dgm:spPr/>
      <dgm:t>
        <a:bodyPr/>
        <a:lstStyle/>
        <a:p>
          <a:endParaRPr lang="en-US"/>
        </a:p>
      </dgm:t>
    </dgm:pt>
    <dgm:pt modelId="{BAFFA3DF-9636-4EE5-AAFF-8F4AC091C017}">
      <dgm:prSet/>
      <dgm:spPr/>
      <dgm:t>
        <a:bodyPr/>
        <a:lstStyle/>
        <a:p>
          <a:pPr rtl="0"/>
          <a:r>
            <a:rPr lang="en-US">
              <a:latin typeface="Gill Sans MT"/>
            </a:rPr>
            <a:t>Radical Candor</a:t>
          </a:r>
        </a:p>
      </dgm:t>
    </dgm:pt>
    <dgm:pt modelId="{C6620551-5C2A-48FD-8985-6A9AE05726C5}" type="parTrans" cxnId="{C3C733EE-9CDD-4613-92C7-828BBDFC98C3}">
      <dgm:prSet/>
      <dgm:spPr/>
      <dgm:t>
        <a:bodyPr/>
        <a:lstStyle/>
        <a:p>
          <a:endParaRPr lang="en-US"/>
        </a:p>
      </dgm:t>
    </dgm:pt>
    <dgm:pt modelId="{0F39D72F-4534-43B2-8A19-87B1109A7042}" type="sibTrans" cxnId="{C3C733EE-9CDD-4613-92C7-828BBDFC98C3}">
      <dgm:prSet/>
      <dgm:spPr/>
      <dgm:t>
        <a:bodyPr/>
        <a:lstStyle/>
        <a:p>
          <a:endParaRPr lang="en-US"/>
        </a:p>
      </dgm:t>
    </dgm:pt>
    <dgm:pt modelId="{410E2183-6E55-4A2C-A3BF-D5F2A3F462E8}">
      <dgm:prSet/>
      <dgm:spPr/>
      <dgm:t>
        <a:bodyPr/>
        <a:lstStyle/>
        <a:p>
          <a:pPr rtl="0"/>
          <a:r>
            <a:rPr lang="en-US">
              <a:latin typeface="Gill Sans MT"/>
            </a:rPr>
            <a:t>Getting feedback on your feedback</a:t>
          </a:r>
        </a:p>
      </dgm:t>
    </dgm:pt>
    <dgm:pt modelId="{0A04D850-BB18-4886-A906-0BD58F8C200E}" type="parTrans" cxnId="{FF8B1553-E8FA-4EB5-A0BA-E598A48B4FE3}">
      <dgm:prSet/>
      <dgm:spPr/>
      <dgm:t>
        <a:bodyPr/>
        <a:lstStyle/>
        <a:p>
          <a:endParaRPr lang="en-US"/>
        </a:p>
      </dgm:t>
    </dgm:pt>
    <dgm:pt modelId="{790F6C08-B113-4866-BAD8-9391D35C605C}" type="sibTrans" cxnId="{FF8B1553-E8FA-4EB5-A0BA-E598A48B4FE3}">
      <dgm:prSet/>
      <dgm:spPr/>
      <dgm:t>
        <a:bodyPr/>
        <a:lstStyle/>
        <a:p>
          <a:endParaRPr lang="en-US"/>
        </a:p>
      </dgm:t>
    </dgm:pt>
    <dgm:pt modelId="{41ED2E1B-4631-4C98-8A34-C3C7A17E5679}">
      <dgm:prSet phldr="0"/>
      <dgm:spPr/>
      <dgm:t>
        <a:bodyPr/>
        <a:lstStyle/>
        <a:p>
          <a:pPr rtl="0"/>
          <a:r>
            <a:rPr lang="en-US">
              <a:latin typeface="Gill Sans MT"/>
            </a:rPr>
            <a:t>To be aware of how your feedback lands, you need to ask your staff and colleagues on how you give feedback </a:t>
          </a:r>
        </a:p>
      </dgm:t>
    </dgm:pt>
    <dgm:pt modelId="{30C734DA-3C4C-4AB3-8436-D4B47C33518B}" type="parTrans" cxnId="{999030FD-448B-4157-A61A-8C0235CF6CAE}">
      <dgm:prSet/>
      <dgm:spPr/>
      <dgm:t>
        <a:bodyPr/>
        <a:lstStyle/>
        <a:p>
          <a:endParaRPr lang="en-US"/>
        </a:p>
      </dgm:t>
    </dgm:pt>
    <dgm:pt modelId="{060099B9-82AF-4FA5-935D-E28422AA3C61}" type="sibTrans" cxnId="{999030FD-448B-4157-A61A-8C0235CF6CAE}">
      <dgm:prSet/>
      <dgm:spPr/>
      <dgm:t>
        <a:bodyPr/>
        <a:lstStyle/>
        <a:p>
          <a:endParaRPr lang="en-US"/>
        </a:p>
      </dgm:t>
    </dgm:pt>
    <dgm:pt modelId="{8E1A1DAE-5A04-4CF8-9C41-28BE7A9FDCAD}">
      <dgm:prSet/>
      <dgm:spPr/>
      <dgm:t>
        <a:bodyPr/>
        <a:lstStyle/>
        <a:p>
          <a:pPr rtl="0"/>
          <a:r>
            <a:rPr lang="en-US">
              <a:latin typeface="Gill Sans MT"/>
            </a:rPr>
            <a:t>Feedback is a gift</a:t>
          </a:r>
        </a:p>
      </dgm:t>
    </dgm:pt>
    <dgm:pt modelId="{87AA507A-17C0-4159-90EC-4ED59881B2FF}" type="parTrans" cxnId="{F5AAFE4E-FAE2-4ABB-9F81-2F07460ABD8A}">
      <dgm:prSet/>
      <dgm:spPr/>
      <dgm:t>
        <a:bodyPr/>
        <a:lstStyle/>
        <a:p>
          <a:endParaRPr lang="en-US"/>
        </a:p>
      </dgm:t>
    </dgm:pt>
    <dgm:pt modelId="{1E678C68-8586-4CB0-B4AD-1CEF40675E7C}" type="sibTrans" cxnId="{F5AAFE4E-FAE2-4ABB-9F81-2F07460ABD8A}">
      <dgm:prSet/>
      <dgm:spPr/>
      <dgm:t>
        <a:bodyPr/>
        <a:lstStyle/>
        <a:p>
          <a:endParaRPr lang="en-US"/>
        </a:p>
      </dgm:t>
    </dgm:pt>
    <dgm:pt modelId="{51E40FE8-B091-4059-819C-DBD6FC245890}">
      <dgm:prSet phldr="0"/>
      <dgm:spPr/>
      <dgm:t>
        <a:bodyPr/>
        <a:lstStyle/>
        <a:p>
          <a:pPr rtl="0"/>
          <a:r>
            <a:rPr lang="en-US">
              <a:latin typeface="Gill Sans MT"/>
            </a:rPr>
            <a:t>With feedback do not get mad, get curious</a:t>
          </a:r>
        </a:p>
      </dgm:t>
    </dgm:pt>
    <dgm:pt modelId="{46FE5A49-4C0D-4546-83B0-462AE62B95E9}" type="parTrans" cxnId="{DE3C306B-BD17-41D2-B968-8D632F5F4FE8}">
      <dgm:prSet/>
      <dgm:spPr/>
    </dgm:pt>
    <dgm:pt modelId="{6DDA1F77-26FB-4120-B0C4-A2E31DDCDEA3}" type="sibTrans" cxnId="{DE3C306B-BD17-41D2-B968-8D632F5F4FE8}">
      <dgm:prSet/>
      <dgm:spPr/>
    </dgm:pt>
    <dgm:pt modelId="{E5172C54-8B3F-4A2A-841F-0F149CF732A2}">
      <dgm:prSet phldr="0"/>
      <dgm:spPr/>
      <dgm:t>
        <a:bodyPr/>
        <a:lstStyle/>
        <a:p>
          <a:r>
            <a:rPr lang="en-US">
              <a:latin typeface="Gill Sans MT"/>
            </a:rPr>
            <a:t>The more feedback between people on a team, the more success that team is likely to have. </a:t>
          </a:r>
          <a:endParaRPr lang="en-US"/>
        </a:p>
      </dgm:t>
    </dgm:pt>
    <dgm:pt modelId="{6D91EBA3-C944-480C-A45E-8AE05891C507}" type="parTrans" cxnId="{EAF98C85-3A31-4CA9-BBC3-6397A51B7DAA}">
      <dgm:prSet/>
      <dgm:spPr/>
    </dgm:pt>
    <dgm:pt modelId="{6FD74EA3-9B27-4C7F-8CFD-8D0B9C440716}" type="sibTrans" cxnId="{EAF98C85-3A31-4CA9-BBC3-6397A51B7DAA}">
      <dgm:prSet/>
      <dgm:spPr/>
    </dgm:pt>
    <dgm:pt modelId="{9BAF69E7-D297-4491-A813-4161455DA0D9}">
      <dgm:prSet phldr="0"/>
      <dgm:spPr/>
      <dgm:t>
        <a:bodyPr/>
        <a:lstStyle/>
        <a:p>
          <a:r>
            <a:rPr lang="en-US">
              <a:latin typeface="Gill Sans MT"/>
            </a:rPr>
            <a:t>Self-Awareness + Relational Awareness</a:t>
          </a:r>
          <a:endParaRPr lang="en-US"/>
        </a:p>
      </dgm:t>
    </dgm:pt>
    <dgm:pt modelId="{0B3F51CD-7388-40E6-8765-0CDD55F15798}" type="parTrans" cxnId="{A5CA5876-461B-4BDF-8185-76B7ACAE59FC}">
      <dgm:prSet/>
      <dgm:spPr/>
    </dgm:pt>
    <dgm:pt modelId="{2E199987-5AB8-463B-9F4E-06A3ABCF26D5}" type="sibTrans" cxnId="{A5CA5876-461B-4BDF-8185-76B7ACAE59FC}">
      <dgm:prSet/>
      <dgm:spPr/>
    </dgm:pt>
    <dgm:pt modelId="{828E57A4-9A45-46BB-B54E-A7629C4651CC}">
      <dgm:prSet phldr="0"/>
      <dgm:spPr/>
      <dgm:t>
        <a:bodyPr/>
        <a:lstStyle/>
        <a:p>
          <a:pPr rtl="0"/>
          <a:r>
            <a:rPr lang="en-US">
              <a:latin typeface="Gill Sans MT"/>
            </a:rPr>
            <a:t>Providing Feedback AND receiving feedback is an act of bravery and care. It should be treated with value.</a:t>
          </a:r>
        </a:p>
      </dgm:t>
    </dgm:pt>
    <dgm:pt modelId="{43CFD24C-6266-4E73-BA4C-E893CCA08594}" type="parTrans" cxnId="{E71FBF43-9D2B-4602-AA17-A5A9FC469D37}">
      <dgm:prSet/>
      <dgm:spPr/>
    </dgm:pt>
    <dgm:pt modelId="{400C5144-0533-4271-A7DC-FDD436142668}" type="sibTrans" cxnId="{E71FBF43-9D2B-4602-AA17-A5A9FC469D37}">
      <dgm:prSet/>
      <dgm:spPr/>
    </dgm:pt>
    <dgm:pt modelId="{CFD86261-B640-454F-AE31-05A0BD2E840D}">
      <dgm:prSet phldr="0"/>
      <dgm:spPr/>
      <dgm:t>
        <a:bodyPr/>
        <a:lstStyle/>
        <a:p>
          <a:pPr rtl="0"/>
          <a:r>
            <a:rPr lang="en-US">
              <a:latin typeface="Gill Sans MT"/>
            </a:rPr>
            <a:t>Manipulative Insincerity</a:t>
          </a:r>
        </a:p>
      </dgm:t>
    </dgm:pt>
    <dgm:pt modelId="{97BCA37C-2276-48B1-97C2-BE00F9E2ACCD}" type="parTrans" cxnId="{83A19AFA-344B-432B-B562-7AD194CF7A1E}">
      <dgm:prSet/>
      <dgm:spPr/>
    </dgm:pt>
    <dgm:pt modelId="{B1EAFAB7-B3B0-40D8-9C5F-B88C10DD170B}" type="sibTrans" cxnId="{83A19AFA-344B-432B-B562-7AD194CF7A1E}">
      <dgm:prSet/>
      <dgm:spPr/>
    </dgm:pt>
    <dgm:pt modelId="{562552E3-0314-40BB-AFFE-E294E5336007}">
      <dgm:prSet phldr="0"/>
      <dgm:spPr/>
      <dgm:t>
        <a:bodyPr/>
        <a:lstStyle/>
        <a:p>
          <a:pPr rtl="0"/>
          <a:r>
            <a:rPr lang="en-US">
              <a:latin typeface="Gill Sans MT"/>
            </a:rPr>
            <a:t>Obnoxious Agression</a:t>
          </a:r>
        </a:p>
      </dgm:t>
    </dgm:pt>
    <dgm:pt modelId="{EA76C1BE-3276-4C66-BB5B-49F0F8E3B558}" type="parTrans" cxnId="{A6EFA23A-75AE-45D3-9523-66FAA5A213BE}">
      <dgm:prSet/>
      <dgm:spPr/>
    </dgm:pt>
    <dgm:pt modelId="{7D891F54-45C5-4D77-865F-86BDAA23D532}" type="sibTrans" cxnId="{A6EFA23A-75AE-45D3-9523-66FAA5A213BE}">
      <dgm:prSet/>
      <dgm:spPr/>
    </dgm:pt>
    <dgm:pt modelId="{A94D078B-7D1F-4B5D-BAE5-22602723F8F2}">
      <dgm:prSet phldr="0"/>
      <dgm:spPr/>
      <dgm:t>
        <a:bodyPr/>
        <a:lstStyle/>
        <a:p>
          <a:pPr rtl="0"/>
          <a:r>
            <a:rPr lang="en-US">
              <a:latin typeface="Gill Sans MT"/>
            </a:rPr>
            <a:t>Ruinous Empathy</a:t>
          </a:r>
        </a:p>
      </dgm:t>
    </dgm:pt>
    <dgm:pt modelId="{C41A6011-4C14-49D2-9811-E8AEDE65715F}" type="parTrans" cxnId="{051D17F5-9A46-40AE-8239-A9038418F4B9}">
      <dgm:prSet/>
      <dgm:spPr/>
    </dgm:pt>
    <dgm:pt modelId="{8D94F986-8A3B-43EE-9174-E25EC58C4D49}" type="sibTrans" cxnId="{051D17F5-9A46-40AE-8239-A9038418F4B9}">
      <dgm:prSet/>
      <dgm:spPr/>
    </dgm:pt>
    <dgm:pt modelId="{6565B402-EC8C-4D8B-9DAC-18ACEA344535}">
      <dgm:prSet phldr="0"/>
      <dgm:spPr/>
      <dgm:t>
        <a:bodyPr/>
        <a:lstStyle/>
        <a:p>
          <a:pPr rtl="0"/>
          <a:r>
            <a:rPr lang="en-US">
              <a:latin typeface="Gill Sans MT"/>
            </a:rPr>
            <a:t>View </a:t>
          </a:r>
          <a:r>
            <a:rPr lang="en-US" err="1">
              <a:latin typeface="Gill Sans MT"/>
            </a:rPr>
            <a:t>indepth</a:t>
          </a:r>
          <a:r>
            <a:rPr lang="en-US">
              <a:latin typeface="Gill Sans MT"/>
            </a:rPr>
            <a:t> content on the Radical Candor One-Pager linked in the participant guide</a:t>
          </a:r>
        </a:p>
      </dgm:t>
    </dgm:pt>
    <dgm:pt modelId="{225DFA5D-5A34-4C6D-BA84-B921F7EABE5E}" type="parTrans" cxnId="{110029EE-FE87-439C-99DE-46C0EBB13E7B}">
      <dgm:prSet/>
      <dgm:spPr/>
    </dgm:pt>
    <dgm:pt modelId="{1A0EA7E8-444E-4983-9AD3-16280BF0DAF7}" type="sibTrans" cxnId="{110029EE-FE87-439C-99DE-46C0EBB13E7B}">
      <dgm:prSet/>
      <dgm:spPr/>
    </dgm:pt>
    <dgm:pt modelId="{58187BBA-DB77-D94B-953B-FB2C07E9808B}" type="pres">
      <dgm:prSet presAssocID="{25C17CEB-CE94-449F-844D-E260113D950A}" presName="Name0" presStyleCnt="0">
        <dgm:presLayoutVars>
          <dgm:dir/>
          <dgm:animLvl val="lvl"/>
          <dgm:resizeHandles val="exact"/>
        </dgm:presLayoutVars>
      </dgm:prSet>
      <dgm:spPr/>
    </dgm:pt>
    <dgm:pt modelId="{96D1F74C-B2F4-D847-B7B1-31FE7E375597}" type="pres">
      <dgm:prSet presAssocID="{FEB377F1-7741-448A-9F17-6E10FC783477}" presName="linNode" presStyleCnt="0"/>
      <dgm:spPr/>
    </dgm:pt>
    <dgm:pt modelId="{D19B140B-F337-D94F-9524-03F9ADD237A5}" type="pres">
      <dgm:prSet presAssocID="{FEB377F1-7741-448A-9F17-6E10FC783477}" presName="parentText" presStyleLbl="node1" presStyleIdx="0" presStyleCnt="3">
        <dgm:presLayoutVars>
          <dgm:chMax val="1"/>
          <dgm:bulletEnabled val="1"/>
        </dgm:presLayoutVars>
      </dgm:prSet>
      <dgm:spPr/>
    </dgm:pt>
    <dgm:pt modelId="{DAA4DF8A-60F7-AE46-A297-5D71F4F28BF8}" type="pres">
      <dgm:prSet presAssocID="{FEB377F1-7741-448A-9F17-6E10FC783477}" presName="descendantText" presStyleLbl="alignAccFollowNode1" presStyleIdx="0" presStyleCnt="3">
        <dgm:presLayoutVars>
          <dgm:bulletEnabled val="1"/>
        </dgm:presLayoutVars>
      </dgm:prSet>
      <dgm:spPr/>
    </dgm:pt>
    <dgm:pt modelId="{C1C142C3-A774-B543-8093-B9B53355B236}" type="pres">
      <dgm:prSet presAssocID="{1CB70F29-DE8E-4686-B70D-BC81A4400F32}" presName="sp" presStyleCnt="0"/>
      <dgm:spPr/>
    </dgm:pt>
    <dgm:pt modelId="{FAEA99C0-E364-7246-8824-8443D54A7532}" type="pres">
      <dgm:prSet presAssocID="{410E2183-6E55-4A2C-A3BF-D5F2A3F462E8}" presName="linNode" presStyleCnt="0"/>
      <dgm:spPr/>
    </dgm:pt>
    <dgm:pt modelId="{27D41144-59A3-9B4B-ADD7-660DBBA676B0}" type="pres">
      <dgm:prSet presAssocID="{410E2183-6E55-4A2C-A3BF-D5F2A3F462E8}" presName="parentText" presStyleLbl="node1" presStyleIdx="1" presStyleCnt="3">
        <dgm:presLayoutVars>
          <dgm:chMax val="1"/>
          <dgm:bulletEnabled val="1"/>
        </dgm:presLayoutVars>
      </dgm:prSet>
      <dgm:spPr/>
    </dgm:pt>
    <dgm:pt modelId="{FE1086CA-B773-495F-BE62-40F5E3E215EA}" type="pres">
      <dgm:prSet presAssocID="{410E2183-6E55-4A2C-A3BF-D5F2A3F462E8}" presName="descendantText" presStyleLbl="alignAccFollowNode1" presStyleIdx="1" presStyleCnt="3">
        <dgm:presLayoutVars>
          <dgm:bulletEnabled val="1"/>
        </dgm:presLayoutVars>
      </dgm:prSet>
      <dgm:spPr/>
    </dgm:pt>
    <dgm:pt modelId="{CD71413A-D52D-D343-9E4B-5C01202A7F6E}" type="pres">
      <dgm:prSet presAssocID="{790F6C08-B113-4866-BAD8-9391D35C605C}" presName="sp" presStyleCnt="0"/>
      <dgm:spPr/>
    </dgm:pt>
    <dgm:pt modelId="{849A5C59-6232-D746-8A63-0E3B84F3CDDD}" type="pres">
      <dgm:prSet presAssocID="{8E1A1DAE-5A04-4CF8-9C41-28BE7A9FDCAD}" presName="linNode" presStyleCnt="0"/>
      <dgm:spPr/>
    </dgm:pt>
    <dgm:pt modelId="{6030B406-BDA7-CF4B-8884-777D484E4A37}" type="pres">
      <dgm:prSet presAssocID="{8E1A1DAE-5A04-4CF8-9C41-28BE7A9FDCAD}" presName="parentText" presStyleLbl="node1" presStyleIdx="2" presStyleCnt="3">
        <dgm:presLayoutVars>
          <dgm:chMax val="1"/>
          <dgm:bulletEnabled val="1"/>
        </dgm:presLayoutVars>
      </dgm:prSet>
      <dgm:spPr/>
    </dgm:pt>
    <dgm:pt modelId="{5C51AE7E-DB3E-413E-B16D-6008BC6655B7}" type="pres">
      <dgm:prSet presAssocID="{8E1A1DAE-5A04-4CF8-9C41-28BE7A9FDCAD}" presName="descendantText" presStyleLbl="alignAccFollowNode1" presStyleIdx="2" presStyleCnt="3">
        <dgm:presLayoutVars>
          <dgm:bulletEnabled val="1"/>
        </dgm:presLayoutVars>
      </dgm:prSet>
      <dgm:spPr/>
    </dgm:pt>
  </dgm:ptLst>
  <dgm:cxnLst>
    <dgm:cxn modelId="{0522D90C-2ED0-4124-8AC8-39CB6CACD267}" type="presOf" srcId="{6565B402-EC8C-4D8B-9DAC-18ACEA344535}" destId="{DAA4DF8A-60F7-AE46-A297-5D71F4F28BF8}" srcOrd="0" destOrd="4" presId="urn:microsoft.com/office/officeart/2005/8/layout/vList5"/>
    <dgm:cxn modelId="{B34BE520-8341-4036-AA40-D6E598F7E08F}" type="presOf" srcId="{51E40FE8-B091-4059-819C-DBD6FC245890}" destId="{5C51AE7E-DB3E-413E-B16D-6008BC6655B7}" srcOrd="0" destOrd="2" presId="urn:microsoft.com/office/officeart/2005/8/layout/vList5"/>
    <dgm:cxn modelId="{DA5F7627-4F42-4C0D-B0B4-9D6403D89BC0}" type="presOf" srcId="{E5172C54-8B3F-4A2A-841F-0F149CF732A2}" destId="{5C51AE7E-DB3E-413E-B16D-6008BC6655B7}" srcOrd="0" destOrd="1" presId="urn:microsoft.com/office/officeart/2005/8/layout/vList5"/>
    <dgm:cxn modelId="{A6EFA23A-75AE-45D3-9523-66FAA5A213BE}" srcId="{FEB377F1-7741-448A-9F17-6E10FC783477}" destId="{562552E3-0314-40BB-AFFE-E294E5336007}" srcOrd="2" destOrd="0" parTransId="{EA76C1BE-3276-4C66-BB5B-49F0F8E3B558}" sibTransId="{7D891F54-45C5-4D77-865F-86BDAA23D532}"/>
    <dgm:cxn modelId="{41AA8541-3CC8-42DC-B53C-E8D61C2B313A}" type="presOf" srcId="{9BAF69E7-D297-4491-A813-4161455DA0D9}" destId="{FE1086CA-B773-495F-BE62-40F5E3E215EA}" srcOrd="0" destOrd="1" presId="urn:microsoft.com/office/officeart/2005/8/layout/vList5"/>
    <dgm:cxn modelId="{075A7243-73DB-4E9C-B6B1-A3049CBD6287}" type="presOf" srcId="{562552E3-0314-40BB-AFFE-E294E5336007}" destId="{DAA4DF8A-60F7-AE46-A297-5D71F4F28BF8}" srcOrd="0" destOrd="2" presId="urn:microsoft.com/office/officeart/2005/8/layout/vList5"/>
    <dgm:cxn modelId="{E71FBF43-9D2B-4602-AA17-A5A9FC469D37}" srcId="{8E1A1DAE-5A04-4CF8-9C41-28BE7A9FDCAD}" destId="{828E57A4-9A45-46BB-B54E-A7629C4651CC}" srcOrd="0" destOrd="0" parTransId="{43CFD24C-6266-4E73-BA4C-E893CCA08594}" sibTransId="{400C5144-0533-4271-A7DC-FDD436142668}"/>
    <dgm:cxn modelId="{3CDBA946-1D08-400C-9CA5-3C18539A8915}" type="presOf" srcId="{828E57A4-9A45-46BB-B54E-A7629C4651CC}" destId="{5C51AE7E-DB3E-413E-B16D-6008BC6655B7}" srcOrd="0" destOrd="0" presId="urn:microsoft.com/office/officeart/2005/8/layout/vList5"/>
    <dgm:cxn modelId="{DE3C306B-BD17-41D2-B968-8D632F5F4FE8}" srcId="{8E1A1DAE-5A04-4CF8-9C41-28BE7A9FDCAD}" destId="{51E40FE8-B091-4059-819C-DBD6FC245890}" srcOrd="2" destOrd="0" parTransId="{46FE5A49-4C0D-4546-83B0-462AE62B95E9}" sibTransId="{6DDA1F77-26FB-4120-B0C4-A2E31DDCDEA3}"/>
    <dgm:cxn modelId="{B267F44B-38C1-407B-9ABA-1FD64EE97837}" type="presOf" srcId="{A94D078B-7D1F-4B5D-BAE5-22602723F8F2}" destId="{DAA4DF8A-60F7-AE46-A297-5D71F4F28BF8}" srcOrd="0" destOrd="3" presId="urn:microsoft.com/office/officeart/2005/8/layout/vList5"/>
    <dgm:cxn modelId="{F5AAFE4E-FAE2-4ABB-9F81-2F07460ABD8A}" srcId="{25C17CEB-CE94-449F-844D-E260113D950A}" destId="{8E1A1DAE-5A04-4CF8-9C41-28BE7A9FDCAD}" srcOrd="2" destOrd="0" parTransId="{87AA507A-17C0-4159-90EC-4ED59881B2FF}" sibTransId="{1E678C68-8586-4CB0-B4AD-1CEF40675E7C}"/>
    <dgm:cxn modelId="{FF8B1553-E8FA-4EB5-A0BA-E598A48B4FE3}" srcId="{25C17CEB-CE94-449F-844D-E260113D950A}" destId="{410E2183-6E55-4A2C-A3BF-D5F2A3F462E8}" srcOrd="1" destOrd="0" parTransId="{0A04D850-BB18-4886-A906-0BD58F8C200E}" sibTransId="{790F6C08-B113-4866-BAD8-9391D35C605C}"/>
    <dgm:cxn modelId="{4E8F6756-0040-4934-9762-0080ADE94B52}" type="presOf" srcId="{41ED2E1B-4631-4C98-8A34-C3C7A17E5679}" destId="{FE1086CA-B773-495F-BE62-40F5E3E215EA}" srcOrd="0" destOrd="0" presId="urn:microsoft.com/office/officeart/2005/8/layout/vList5"/>
    <dgm:cxn modelId="{A5CA5876-461B-4BDF-8185-76B7ACAE59FC}" srcId="{410E2183-6E55-4A2C-A3BF-D5F2A3F462E8}" destId="{9BAF69E7-D297-4491-A813-4161455DA0D9}" srcOrd="1" destOrd="0" parTransId="{0B3F51CD-7388-40E6-8765-0CDD55F15798}" sibTransId="{2E199987-5AB8-463B-9F4E-06A3ABCF26D5}"/>
    <dgm:cxn modelId="{CDE94377-3426-4851-AB76-1E6BED500395}" type="presOf" srcId="{FEB377F1-7741-448A-9F17-6E10FC783477}" destId="{D19B140B-F337-D94F-9524-03F9ADD237A5}" srcOrd="0" destOrd="0" presId="urn:microsoft.com/office/officeart/2005/8/layout/vList5"/>
    <dgm:cxn modelId="{EAF98C85-3A31-4CA9-BBC3-6397A51B7DAA}" srcId="{8E1A1DAE-5A04-4CF8-9C41-28BE7A9FDCAD}" destId="{E5172C54-8B3F-4A2A-841F-0F149CF732A2}" srcOrd="1" destOrd="0" parTransId="{6D91EBA3-C944-480C-A45E-8AE05891C507}" sibTransId="{6FD74EA3-9B27-4C7F-8CFD-8D0B9C440716}"/>
    <dgm:cxn modelId="{3E181497-2946-4C20-8DFC-FE5E277D6317}" srcId="{25C17CEB-CE94-449F-844D-E260113D950A}" destId="{FEB377F1-7741-448A-9F17-6E10FC783477}" srcOrd="0" destOrd="0" parTransId="{59091F93-3826-450A-95FC-AE9B4C7BD47E}" sibTransId="{1CB70F29-DE8E-4686-B70D-BC81A4400F32}"/>
    <dgm:cxn modelId="{37BDC898-A5B4-4DAF-802D-34261024C082}" type="presOf" srcId="{BAFFA3DF-9636-4EE5-AAFF-8F4AC091C017}" destId="{DAA4DF8A-60F7-AE46-A297-5D71F4F28BF8}" srcOrd="0" destOrd="0" presId="urn:microsoft.com/office/officeart/2005/8/layout/vList5"/>
    <dgm:cxn modelId="{A2C90EA0-66C6-41CA-87C3-95A4C6B7A792}" type="presOf" srcId="{CFD86261-B640-454F-AE31-05A0BD2E840D}" destId="{DAA4DF8A-60F7-AE46-A297-5D71F4F28BF8}" srcOrd="0" destOrd="1" presId="urn:microsoft.com/office/officeart/2005/8/layout/vList5"/>
    <dgm:cxn modelId="{CC5F3BB2-471B-45F6-BC49-FE47F662004C}" type="presOf" srcId="{410E2183-6E55-4A2C-A3BF-D5F2A3F462E8}" destId="{27D41144-59A3-9B4B-ADD7-660DBBA676B0}" srcOrd="0" destOrd="0" presId="urn:microsoft.com/office/officeart/2005/8/layout/vList5"/>
    <dgm:cxn modelId="{A931F4C2-E47C-404D-A339-2D59B2AE2487}" type="presOf" srcId="{8E1A1DAE-5A04-4CF8-9C41-28BE7A9FDCAD}" destId="{6030B406-BDA7-CF4B-8884-777D484E4A37}" srcOrd="0" destOrd="0" presId="urn:microsoft.com/office/officeart/2005/8/layout/vList5"/>
    <dgm:cxn modelId="{110029EE-FE87-439C-99DE-46C0EBB13E7B}" srcId="{FEB377F1-7741-448A-9F17-6E10FC783477}" destId="{6565B402-EC8C-4D8B-9DAC-18ACEA344535}" srcOrd="4" destOrd="0" parTransId="{225DFA5D-5A34-4C6D-BA84-B921F7EABE5E}" sibTransId="{1A0EA7E8-444E-4983-9AD3-16280BF0DAF7}"/>
    <dgm:cxn modelId="{C3C733EE-9CDD-4613-92C7-828BBDFC98C3}" srcId="{FEB377F1-7741-448A-9F17-6E10FC783477}" destId="{BAFFA3DF-9636-4EE5-AAFF-8F4AC091C017}" srcOrd="0" destOrd="0" parTransId="{C6620551-5C2A-48FD-8985-6A9AE05726C5}" sibTransId="{0F39D72F-4534-43B2-8A19-87B1109A7042}"/>
    <dgm:cxn modelId="{9D453FF4-F87F-EB4A-951F-E8627C38EA72}" type="presOf" srcId="{25C17CEB-CE94-449F-844D-E260113D950A}" destId="{58187BBA-DB77-D94B-953B-FB2C07E9808B}" srcOrd="0" destOrd="0" presId="urn:microsoft.com/office/officeart/2005/8/layout/vList5"/>
    <dgm:cxn modelId="{051D17F5-9A46-40AE-8239-A9038418F4B9}" srcId="{FEB377F1-7741-448A-9F17-6E10FC783477}" destId="{A94D078B-7D1F-4B5D-BAE5-22602723F8F2}" srcOrd="3" destOrd="0" parTransId="{C41A6011-4C14-49D2-9811-E8AEDE65715F}" sibTransId="{8D94F986-8A3B-43EE-9174-E25EC58C4D49}"/>
    <dgm:cxn modelId="{83A19AFA-344B-432B-B562-7AD194CF7A1E}" srcId="{FEB377F1-7741-448A-9F17-6E10FC783477}" destId="{CFD86261-B640-454F-AE31-05A0BD2E840D}" srcOrd="1" destOrd="0" parTransId="{97BCA37C-2276-48B1-97C2-BE00F9E2ACCD}" sibTransId="{B1EAFAB7-B3B0-40D8-9C5F-B88C10DD170B}"/>
    <dgm:cxn modelId="{999030FD-448B-4157-A61A-8C0235CF6CAE}" srcId="{410E2183-6E55-4A2C-A3BF-D5F2A3F462E8}" destId="{41ED2E1B-4631-4C98-8A34-C3C7A17E5679}" srcOrd="0" destOrd="0" parTransId="{30C734DA-3C4C-4AB3-8436-D4B47C33518B}" sibTransId="{060099B9-82AF-4FA5-935D-E28422AA3C61}"/>
    <dgm:cxn modelId="{4AC0C0C0-7367-40C0-8DB2-7B924FDC5143}" type="presParOf" srcId="{58187BBA-DB77-D94B-953B-FB2C07E9808B}" destId="{96D1F74C-B2F4-D847-B7B1-31FE7E375597}" srcOrd="0" destOrd="0" presId="urn:microsoft.com/office/officeart/2005/8/layout/vList5"/>
    <dgm:cxn modelId="{A04F485B-2889-4386-80B7-6AAF3891091F}" type="presParOf" srcId="{96D1F74C-B2F4-D847-B7B1-31FE7E375597}" destId="{D19B140B-F337-D94F-9524-03F9ADD237A5}" srcOrd="0" destOrd="0" presId="urn:microsoft.com/office/officeart/2005/8/layout/vList5"/>
    <dgm:cxn modelId="{F11FE2B5-DB24-4CA4-BE4F-8080B218D13A}" type="presParOf" srcId="{96D1F74C-B2F4-D847-B7B1-31FE7E375597}" destId="{DAA4DF8A-60F7-AE46-A297-5D71F4F28BF8}" srcOrd="1" destOrd="0" presId="urn:microsoft.com/office/officeart/2005/8/layout/vList5"/>
    <dgm:cxn modelId="{7350FEE8-2429-4387-BAFC-2A5F460444E9}" type="presParOf" srcId="{58187BBA-DB77-D94B-953B-FB2C07E9808B}" destId="{C1C142C3-A774-B543-8093-B9B53355B236}" srcOrd="1" destOrd="0" presId="urn:microsoft.com/office/officeart/2005/8/layout/vList5"/>
    <dgm:cxn modelId="{D662E526-E1E7-41EE-9414-0210F32484B6}" type="presParOf" srcId="{58187BBA-DB77-D94B-953B-FB2C07E9808B}" destId="{FAEA99C0-E364-7246-8824-8443D54A7532}" srcOrd="2" destOrd="0" presId="urn:microsoft.com/office/officeart/2005/8/layout/vList5"/>
    <dgm:cxn modelId="{51FFDD47-DC3C-4AD3-9FEF-F6527FA84EE4}" type="presParOf" srcId="{FAEA99C0-E364-7246-8824-8443D54A7532}" destId="{27D41144-59A3-9B4B-ADD7-660DBBA676B0}" srcOrd="0" destOrd="0" presId="urn:microsoft.com/office/officeart/2005/8/layout/vList5"/>
    <dgm:cxn modelId="{9A1EB382-8907-4F01-861D-61349614ADC3}" type="presParOf" srcId="{FAEA99C0-E364-7246-8824-8443D54A7532}" destId="{FE1086CA-B773-495F-BE62-40F5E3E215EA}" srcOrd="1" destOrd="0" presId="urn:microsoft.com/office/officeart/2005/8/layout/vList5"/>
    <dgm:cxn modelId="{5C0BA7A8-B3B4-4F01-9844-A99B80533DB1}" type="presParOf" srcId="{58187BBA-DB77-D94B-953B-FB2C07E9808B}" destId="{CD71413A-D52D-D343-9E4B-5C01202A7F6E}" srcOrd="3" destOrd="0" presId="urn:microsoft.com/office/officeart/2005/8/layout/vList5"/>
    <dgm:cxn modelId="{634747E9-4E3B-406B-B8BA-67CEAE762116}" type="presParOf" srcId="{58187BBA-DB77-D94B-953B-FB2C07E9808B}" destId="{849A5C59-6232-D746-8A63-0E3B84F3CDDD}" srcOrd="4" destOrd="0" presId="urn:microsoft.com/office/officeart/2005/8/layout/vList5"/>
    <dgm:cxn modelId="{6DB0B3F9-3410-4041-8DE6-43F9E48FD9C7}" type="presParOf" srcId="{849A5C59-6232-D746-8A63-0E3B84F3CDDD}" destId="{6030B406-BDA7-CF4B-8884-777D484E4A37}" srcOrd="0" destOrd="0" presId="urn:microsoft.com/office/officeart/2005/8/layout/vList5"/>
    <dgm:cxn modelId="{DCA73740-2C56-49E1-ADA7-AACCBC885F2A}" type="presParOf" srcId="{849A5C59-6232-D746-8A63-0E3B84F3CDDD}" destId="{5C51AE7E-DB3E-413E-B16D-6008BC6655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047CCB-930E-42BE-9450-DEC9B1006F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BB5122-398C-4BCC-83B9-8B0CFCD92F07}">
      <dgm:prSet/>
      <dgm:spPr/>
      <dgm:t>
        <a:bodyPr/>
        <a:lstStyle/>
        <a:p>
          <a:r>
            <a:rPr lang="en-US"/>
            <a:t>Let's now chat....</a:t>
          </a:r>
        </a:p>
      </dgm:t>
    </dgm:pt>
    <dgm:pt modelId="{CE9C339D-04F9-4B94-84D7-BC1D237483FA}" type="parTrans" cxnId="{D7FB08BE-B3F9-40DF-9369-C85549838CB4}">
      <dgm:prSet/>
      <dgm:spPr/>
      <dgm:t>
        <a:bodyPr/>
        <a:lstStyle/>
        <a:p>
          <a:endParaRPr lang="en-US"/>
        </a:p>
      </dgm:t>
    </dgm:pt>
    <dgm:pt modelId="{D7F5E5C7-6D15-4786-B43B-7C941D54F2FD}" type="sibTrans" cxnId="{D7FB08BE-B3F9-40DF-9369-C85549838CB4}">
      <dgm:prSet/>
      <dgm:spPr/>
      <dgm:t>
        <a:bodyPr/>
        <a:lstStyle/>
        <a:p>
          <a:endParaRPr lang="en-US"/>
        </a:p>
      </dgm:t>
    </dgm:pt>
    <dgm:pt modelId="{5D230621-0AE2-4DD1-8636-AE902713AF13}">
      <dgm:prSet/>
      <dgm:spPr/>
      <dgm:t>
        <a:bodyPr/>
        <a:lstStyle/>
        <a:p>
          <a:r>
            <a:rPr lang="en-US"/>
            <a:t>Ruinous Empathy: Ignorance; no change </a:t>
          </a:r>
        </a:p>
      </dgm:t>
    </dgm:pt>
    <dgm:pt modelId="{9ADFC438-985F-4AFF-887E-3CEEAF8C5092}" type="parTrans" cxnId="{3C9A3239-4C84-433B-A776-86F315E7D65A}">
      <dgm:prSet/>
      <dgm:spPr/>
      <dgm:t>
        <a:bodyPr/>
        <a:lstStyle/>
        <a:p>
          <a:endParaRPr lang="en-US"/>
        </a:p>
      </dgm:t>
    </dgm:pt>
    <dgm:pt modelId="{66827C39-47E0-491A-A220-21E2C320C0E5}" type="sibTrans" cxnId="{3C9A3239-4C84-433B-A776-86F315E7D65A}">
      <dgm:prSet/>
      <dgm:spPr/>
      <dgm:t>
        <a:bodyPr/>
        <a:lstStyle/>
        <a:p>
          <a:endParaRPr lang="en-US"/>
        </a:p>
      </dgm:t>
    </dgm:pt>
    <dgm:pt modelId="{2159F5FA-0733-45FA-9331-334B9803E7B9}">
      <dgm:prSet/>
      <dgm:spPr/>
      <dgm:t>
        <a:bodyPr/>
        <a:lstStyle/>
        <a:p>
          <a:r>
            <a:rPr lang="en-US"/>
            <a:t>Manipulative Insincerity: Mistrust; no change </a:t>
          </a:r>
        </a:p>
      </dgm:t>
    </dgm:pt>
    <dgm:pt modelId="{27CB9500-9B62-4A8B-8F30-1F7511F5AE4B}" type="parTrans" cxnId="{F94793D6-E886-4825-98CC-50D945B04F01}">
      <dgm:prSet/>
      <dgm:spPr/>
      <dgm:t>
        <a:bodyPr/>
        <a:lstStyle/>
        <a:p>
          <a:endParaRPr lang="en-US"/>
        </a:p>
      </dgm:t>
    </dgm:pt>
    <dgm:pt modelId="{85A1AAF2-5F8F-4233-B5A9-2960E374DEE8}" type="sibTrans" cxnId="{F94793D6-E886-4825-98CC-50D945B04F01}">
      <dgm:prSet/>
      <dgm:spPr/>
      <dgm:t>
        <a:bodyPr/>
        <a:lstStyle/>
        <a:p>
          <a:endParaRPr lang="en-US"/>
        </a:p>
      </dgm:t>
    </dgm:pt>
    <dgm:pt modelId="{F07BC8BA-92C6-4841-B467-662F7EC7A2AD}">
      <dgm:prSet/>
      <dgm:spPr/>
      <dgm:t>
        <a:bodyPr/>
        <a:lstStyle/>
        <a:p>
          <a:r>
            <a:rPr lang="en-US"/>
            <a:t>Obnoxious Aggression: Defensiveness; Little Change</a:t>
          </a:r>
        </a:p>
      </dgm:t>
    </dgm:pt>
    <dgm:pt modelId="{E366C052-B498-4D98-9456-A8EA62A7E7AC}" type="parTrans" cxnId="{948A5880-20D3-4C84-B7D5-FBBBB3D431C8}">
      <dgm:prSet/>
      <dgm:spPr/>
      <dgm:t>
        <a:bodyPr/>
        <a:lstStyle/>
        <a:p>
          <a:endParaRPr lang="en-US"/>
        </a:p>
      </dgm:t>
    </dgm:pt>
    <dgm:pt modelId="{AA10F3FC-5CAB-411A-B73B-0A21F604C26F}" type="sibTrans" cxnId="{948A5880-20D3-4C84-B7D5-FBBBB3D431C8}">
      <dgm:prSet/>
      <dgm:spPr/>
      <dgm:t>
        <a:bodyPr/>
        <a:lstStyle/>
        <a:p>
          <a:endParaRPr lang="en-US"/>
        </a:p>
      </dgm:t>
    </dgm:pt>
    <dgm:pt modelId="{445E25AB-77C4-41E8-8588-F3A9B60BA3C9}">
      <dgm:prSet/>
      <dgm:spPr/>
      <dgm:t>
        <a:bodyPr/>
        <a:lstStyle/>
        <a:p>
          <a:r>
            <a:rPr lang="en-US"/>
            <a:t>Radical Candor: Growth; profound change</a:t>
          </a:r>
        </a:p>
      </dgm:t>
    </dgm:pt>
    <dgm:pt modelId="{BA01FB0C-CFDC-4BCB-8EAB-F77D95F30492}" type="parTrans" cxnId="{3833E768-F429-4828-AE27-F9E67755D4D0}">
      <dgm:prSet/>
      <dgm:spPr/>
      <dgm:t>
        <a:bodyPr/>
        <a:lstStyle/>
        <a:p>
          <a:endParaRPr lang="en-US"/>
        </a:p>
      </dgm:t>
    </dgm:pt>
    <dgm:pt modelId="{164D8899-B8A0-462C-ADDC-BC0E0A685326}" type="sibTrans" cxnId="{3833E768-F429-4828-AE27-F9E67755D4D0}">
      <dgm:prSet/>
      <dgm:spPr/>
      <dgm:t>
        <a:bodyPr/>
        <a:lstStyle/>
        <a:p>
          <a:endParaRPr lang="en-US"/>
        </a:p>
      </dgm:t>
    </dgm:pt>
    <dgm:pt modelId="{5A08F7CE-39EF-4B0A-9BD6-4B83147067AC}" type="pres">
      <dgm:prSet presAssocID="{E9047CCB-930E-42BE-9450-DEC9B1006F31}" presName="linear" presStyleCnt="0">
        <dgm:presLayoutVars>
          <dgm:animLvl val="lvl"/>
          <dgm:resizeHandles val="exact"/>
        </dgm:presLayoutVars>
      </dgm:prSet>
      <dgm:spPr/>
    </dgm:pt>
    <dgm:pt modelId="{8629FE32-E007-47CB-85C2-1D93E114BE34}" type="pres">
      <dgm:prSet presAssocID="{1BBB5122-398C-4BCC-83B9-8B0CFCD92F07}" presName="parentText" presStyleLbl="node1" presStyleIdx="0" presStyleCnt="5">
        <dgm:presLayoutVars>
          <dgm:chMax val="0"/>
          <dgm:bulletEnabled val="1"/>
        </dgm:presLayoutVars>
      </dgm:prSet>
      <dgm:spPr/>
    </dgm:pt>
    <dgm:pt modelId="{1FB5ADB0-18D0-425D-9F54-0241240ACBCB}" type="pres">
      <dgm:prSet presAssocID="{D7F5E5C7-6D15-4786-B43B-7C941D54F2FD}" presName="spacer" presStyleCnt="0"/>
      <dgm:spPr/>
    </dgm:pt>
    <dgm:pt modelId="{EA33AB14-744E-4CF9-9967-C87E971B0EEB}" type="pres">
      <dgm:prSet presAssocID="{5D230621-0AE2-4DD1-8636-AE902713AF13}" presName="parentText" presStyleLbl="node1" presStyleIdx="1" presStyleCnt="5">
        <dgm:presLayoutVars>
          <dgm:chMax val="0"/>
          <dgm:bulletEnabled val="1"/>
        </dgm:presLayoutVars>
      </dgm:prSet>
      <dgm:spPr/>
    </dgm:pt>
    <dgm:pt modelId="{B011E954-D07A-453E-8494-FF0D7B9A0482}" type="pres">
      <dgm:prSet presAssocID="{66827C39-47E0-491A-A220-21E2C320C0E5}" presName="spacer" presStyleCnt="0"/>
      <dgm:spPr/>
    </dgm:pt>
    <dgm:pt modelId="{6DBDA6E2-EB28-446C-8505-ADDAD5A7F9D4}" type="pres">
      <dgm:prSet presAssocID="{2159F5FA-0733-45FA-9331-334B9803E7B9}" presName="parentText" presStyleLbl="node1" presStyleIdx="2" presStyleCnt="5">
        <dgm:presLayoutVars>
          <dgm:chMax val="0"/>
          <dgm:bulletEnabled val="1"/>
        </dgm:presLayoutVars>
      </dgm:prSet>
      <dgm:spPr/>
    </dgm:pt>
    <dgm:pt modelId="{5E72A712-6DDF-45A3-9EF1-0BEB117D6472}" type="pres">
      <dgm:prSet presAssocID="{85A1AAF2-5F8F-4233-B5A9-2960E374DEE8}" presName="spacer" presStyleCnt="0"/>
      <dgm:spPr/>
    </dgm:pt>
    <dgm:pt modelId="{97627AB0-240B-4557-9EA5-7306985E6DEC}" type="pres">
      <dgm:prSet presAssocID="{F07BC8BA-92C6-4841-B467-662F7EC7A2AD}" presName="parentText" presStyleLbl="node1" presStyleIdx="3" presStyleCnt="5">
        <dgm:presLayoutVars>
          <dgm:chMax val="0"/>
          <dgm:bulletEnabled val="1"/>
        </dgm:presLayoutVars>
      </dgm:prSet>
      <dgm:spPr/>
    </dgm:pt>
    <dgm:pt modelId="{3A882A5F-99B6-4F00-A841-F6CDEF048EA4}" type="pres">
      <dgm:prSet presAssocID="{AA10F3FC-5CAB-411A-B73B-0A21F604C26F}" presName="spacer" presStyleCnt="0"/>
      <dgm:spPr/>
    </dgm:pt>
    <dgm:pt modelId="{7D1BEB90-CEFB-4BC6-B88A-E4B3A8F7CF1E}" type="pres">
      <dgm:prSet presAssocID="{445E25AB-77C4-41E8-8588-F3A9B60BA3C9}" presName="parentText" presStyleLbl="node1" presStyleIdx="4" presStyleCnt="5">
        <dgm:presLayoutVars>
          <dgm:chMax val="0"/>
          <dgm:bulletEnabled val="1"/>
        </dgm:presLayoutVars>
      </dgm:prSet>
      <dgm:spPr/>
    </dgm:pt>
  </dgm:ptLst>
  <dgm:cxnLst>
    <dgm:cxn modelId="{1096FC29-D21E-44B0-BA78-BAA1071510FB}" type="presOf" srcId="{5D230621-0AE2-4DD1-8636-AE902713AF13}" destId="{EA33AB14-744E-4CF9-9967-C87E971B0EEB}" srcOrd="0" destOrd="0" presId="urn:microsoft.com/office/officeart/2005/8/layout/vList2"/>
    <dgm:cxn modelId="{3C9A3239-4C84-433B-A776-86F315E7D65A}" srcId="{E9047CCB-930E-42BE-9450-DEC9B1006F31}" destId="{5D230621-0AE2-4DD1-8636-AE902713AF13}" srcOrd="1" destOrd="0" parTransId="{9ADFC438-985F-4AFF-887E-3CEEAF8C5092}" sibTransId="{66827C39-47E0-491A-A220-21E2C320C0E5}"/>
    <dgm:cxn modelId="{83ED0E3D-3B98-4577-969B-04195CDBE329}" type="presOf" srcId="{E9047CCB-930E-42BE-9450-DEC9B1006F31}" destId="{5A08F7CE-39EF-4B0A-9BD6-4B83147067AC}" srcOrd="0" destOrd="0" presId="urn:microsoft.com/office/officeart/2005/8/layout/vList2"/>
    <dgm:cxn modelId="{42F47D5F-348C-4DA2-92DE-6FC70A187198}" type="presOf" srcId="{F07BC8BA-92C6-4841-B467-662F7EC7A2AD}" destId="{97627AB0-240B-4557-9EA5-7306985E6DEC}" srcOrd="0" destOrd="0" presId="urn:microsoft.com/office/officeart/2005/8/layout/vList2"/>
    <dgm:cxn modelId="{B5DD9464-A64E-480E-B618-6D9DEAFFDE33}" type="presOf" srcId="{2159F5FA-0733-45FA-9331-334B9803E7B9}" destId="{6DBDA6E2-EB28-446C-8505-ADDAD5A7F9D4}" srcOrd="0" destOrd="0" presId="urn:microsoft.com/office/officeart/2005/8/layout/vList2"/>
    <dgm:cxn modelId="{3833E768-F429-4828-AE27-F9E67755D4D0}" srcId="{E9047CCB-930E-42BE-9450-DEC9B1006F31}" destId="{445E25AB-77C4-41E8-8588-F3A9B60BA3C9}" srcOrd="4" destOrd="0" parTransId="{BA01FB0C-CFDC-4BCB-8EAB-F77D95F30492}" sibTransId="{164D8899-B8A0-462C-ADDC-BC0E0A685326}"/>
    <dgm:cxn modelId="{E87CFF52-40A0-4D5E-8261-8A7EECBB5196}" type="presOf" srcId="{445E25AB-77C4-41E8-8588-F3A9B60BA3C9}" destId="{7D1BEB90-CEFB-4BC6-B88A-E4B3A8F7CF1E}" srcOrd="0" destOrd="0" presId="urn:microsoft.com/office/officeart/2005/8/layout/vList2"/>
    <dgm:cxn modelId="{28BFA376-4280-406F-BA94-2CC53FF2A51B}" type="presOf" srcId="{1BBB5122-398C-4BCC-83B9-8B0CFCD92F07}" destId="{8629FE32-E007-47CB-85C2-1D93E114BE34}" srcOrd="0" destOrd="0" presId="urn:microsoft.com/office/officeart/2005/8/layout/vList2"/>
    <dgm:cxn modelId="{948A5880-20D3-4C84-B7D5-FBBBB3D431C8}" srcId="{E9047CCB-930E-42BE-9450-DEC9B1006F31}" destId="{F07BC8BA-92C6-4841-B467-662F7EC7A2AD}" srcOrd="3" destOrd="0" parTransId="{E366C052-B498-4D98-9456-A8EA62A7E7AC}" sibTransId="{AA10F3FC-5CAB-411A-B73B-0A21F604C26F}"/>
    <dgm:cxn modelId="{D7FB08BE-B3F9-40DF-9369-C85549838CB4}" srcId="{E9047CCB-930E-42BE-9450-DEC9B1006F31}" destId="{1BBB5122-398C-4BCC-83B9-8B0CFCD92F07}" srcOrd="0" destOrd="0" parTransId="{CE9C339D-04F9-4B94-84D7-BC1D237483FA}" sibTransId="{D7F5E5C7-6D15-4786-B43B-7C941D54F2FD}"/>
    <dgm:cxn modelId="{F94793D6-E886-4825-98CC-50D945B04F01}" srcId="{E9047CCB-930E-42BE-9450-DEC9B1006F31}" destId="{2159F5FA-0733-45FA-9331-334B9803E7B9}" srcOrd="2" destOrd="0" parTransId="{27CB9500-9B62-4A8B-8F30-1F7511F5AE4B}" sibTransId="{85A1AAF2-5F8F-4233-B5A9-2960E374DEE8}"/>
    <dgm:cxn modelId="{CA49C5D3-B3A0-4075-BF85-9DAE38308C75}" type="presParOf" srcId="{5A08F7CE-39EF-4B0A-9BD6-4B83147067AC}" destId="{8629FE32-E007-47CB-85C2-1D93E114BE34}" srcOrd="0" destOrd="0" presId="urn:microsoft.com/office/officeart/2005/8/layout/vList2"/>
    <dgm:cxn modelId="{E2AFCD67-6B9D-487A-88EE-4354935A6968}" type="presParOf" srcId="{5A08F7CE-39EF-4B0A-9BD6-4B83147067AC}" destId="{1FB5ADB0-18D0-425D-9F54-0241240ACBCB}" srcOrd="1" destOrd="0" presId="urn:microsoft.com/office/officeart/2005/8/layout/vList2"/>
    <dgm:cxn modelId="{735DF32B-1166-4895-A414-6EA846A1BB94}" type="presParOf" srcId="{5A08F7CE-39EF-4B0A-9BD6-4B83147067AC}" destId="{EA33AB14-744E-4CF9-9967-C87E971B0EEB}" srcOrd="2" destOrd="0" presId="urn:microsoft.com/office/officeart/2005/8/layout/vList2"/>
    <dgm:cxn modelId="{A2397A6F-C819-4C93-B6DD-8511F3F6A174}" type="presParOf" srcId="{5A08F7CE-39EF-4B0A-9BD6-4B83147067AC}" destId="{B011E954-D07A-453E-8494-FF0D7B9A0482}" srcOrd="3" destOrd="0" presId="urn:microsoft.com/office/officeart/2005/8/layout/vList2"/>
    <dgm:cxn modelId="{3A083A47-6D88-44D3-8239-BB60A4077570}" type="presParOf" srcId="{5A08F7CE-39EF-4B0A-9BD6-4B83147067AC}" destId="{6DBDA6E2-EB28-446C-8505-ADDAD5A7F9D4}" srcOrd="4" destOrd="0" presId="urn:microsoft.com/office/officeart/2005/8/layout/vList2"/>
    <dgm:cxn modelId="{0ABAE763-E14D-4000-9511-6B2A9604E673}" type="presParOf" srcId="{5A08F7CE-39EF-4B0A-9BD6-4B83147067AC}" destId="{5E72A712-6DDF-45A3-9EF1-0BEB117D6472}" srcOrd="5" destOrd="0" presId="urn:microsoft.com/office/officeart/2005/8/layout/vList2"/>
    <dgm:cxn modelId="{DAC2C0B0-A135-48F6-A3D4-9EE9A9FBA1C0}" type="presParOf" srcId="{5A08F7CE-39EF-4B0A-9BD6-4B83147067AC}" destId="{97627AB0-240B-4557-9EA5-7306985E6DEC}" srcOrd="6" destOrd="0" presId="urn:microsoft.com/office/officeart/2005/8/layout/vList2"/>
    <dgm:cxn modelId="{4EAAEEB9-31D0-4D05-AEAA-1B1BF963AA1E}" type="presParOf" srcId="{5A08F7CE-39EF-4B0A-9BD6-4B83147067AC}" destId="{3A882A5F-99B6-4F00-A841-F6CDEF048EA4}" srcOrd="7" destOrd="0" presId="urn:microsoft.com/office/officeart/2005/8/layout/vList2"/>
    <dgm:cxn modelId="{4577123E-65DF-454B-99CA-2D32408D57E4}" type="presParOf" srcId="{5A08F7CE-39EF-4B0A-9BD6-4B83147067AC}" destId="{7D1BEB90-CEFB-4BC6-B88A-E4B3A8F7CF1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1CD2E1-F88F-42AA-B99C-765398B4F5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810CB6D7-DCEE-4BB8-8C59-BAC6A6BD26C0}">
      <dgm:prSet/>
      <dgm:spPr/>
      <dgm:t>
        <a:bodyPr/>
        <a:lstStyle/>
        <a:p>
          <a:pPr>
            <a:defRPr b="1"/>
          </a:pPr>
          <a:r>
            <a:rPr lang="en-US"/>
            <a:t>Nov. 2023</a:t>
          </a:r>
        </a:p>
      </dgm:t>
    </dgm:pt>
    <dgm:pt modelId="{073FB6DD-EA6A-4F52-AAFD-DBC8D672D426}" type="parTrans" cxnId="{0ECDBCF1-D6D3-4818-A876-B2BD419E153F}">
      <dgm:prSet/>
      <dgm:spPr/>
      <dgm:t>
        <a:bodyPr/>
        <a:lstStyle/>
        <a:p>
          <a:endParaRPr lang="en-US"/>
        </a:p>
      </dgm:t>
    </dgm:pt>
    <dgm:pt modelId="{23999701-9D54-4A4F-8FC6-2EA414D87A1F}" type="sibTrans" cxnId="{0ECDBCF1-D6D3-4818-A876-B2BD419E153F}">
      <dgm:prSet/>
      <dgm:spPr/>
      <dgm:t>
        <a:bodyPr/>
        <a:lstStyle/>
        <a:p>
          <a:endParaRPr lang="en-US"/>
        </a:p>
      </dgm:t>
    </dgm:pt>
    <dgm:pt modelId="{78CE29D2-F588-42A6-9E72-2A45DF752552}">
      <dgm:prSet/>
      <dgm:spPr/>
      <dgm:t>
        <a:bodyPr/>
        <a:lstStyle/>
        <a:p>
          <a:r>
            <a:rPr lang="en-US"/>
            <a:t>Upcoming R</a:t>
          </a:r>
          <a:r>
            <a:rPr lang="en-US">
              <a:latin typeface="Gill Sans MT"/>
            </a:rPr>
            <a:t>adical Chats</a:t>
          </a:r>
          <a:r>
            <a:rPr lang="en-US"/>
            <a:t> Professional Development Opportunities November 2023</a:t>
          </a:r>
        </a:p>
      </dgm:t>
    </dgm:pt>
    <dgm:pt modelId="{96FDE7ED-6185-4895-B4C5-B1034CE1B337}" type="parTrans" cxnId="{6BB5D8B7-7BCF-40B1-B6BF-01B97F8AC01A}">
      <dgm:prSet/>
      <dgm:spPr/>
      <dgm:t>
        <a:bodyPr/>
        <a:lstStyle/>
        <a:p>
          <a:endParaRPr lang="en-US"/>
        </a:p>
      </dgm:t>
    </dgm:pt>
    <dgm:pt modelId="{313BFFFF-2903-4610-9CE3-082F369A2169}" type="sibTrans" cxnId="{6BB5D8B7-7BCF-40B1-B6BF-01B97F8AC01A}">
      <dgm:prSet/>
      <dgm:spPr/>
      <dgm:t>
        <a:bodyPr/>
        <a:lstStyle/>
        <a:p>
          <a:endParaRPr lang="en-US"/>
        </a:p>
      </dgm:t>
    </dgm:pt>
    <dgm:pt modelId="{D74F3091-F2EC-4EA1-9938-96E0926DA2A0}">
      <dgm:prSet/>
      <dgm:spPr/>
      <dgm:t>
        <a:bodyPr/>
        <a:lstStyle/>
        <a:p>
          <a:pPr>
            <a:defRPr b="1"/>
          </a:pPr>
          <a:r>
            <a:rPr lang="en-US"/>
            <a:t>Spring 2024</a:t>
          </a:r>
        </a:p>
      </dgm:t>
    </dgm:pt>
    <dgm:pt modelId="{17113739-3F41-4EBC-B01F-48E4E19A6658}" type="parTrans" cxnId="{4147D38E-DC11-4997-804A-8F1114CDBFEB}">
      <dgm:prSet/>
      <dgm:spPr/>
      <dgm:t>
        <a:bodyPr/>
        <a:lstStyle/>
        <a:p>
          <a:endParaRPr lang="en-US"/>
        </a:p>
      </dgm:t>
    </dgm:pt>
    <dgm:pt modelId="{8598F0EE-098B-4DA1-BD0B-C58052A6B44F}" type="sibTrans" cxnId="{4147D38E-DC11-4997-804A-8F1114CDBFEB}">
      <dgm:prSet/>
      <dgm:spPr/>
      <dgm:t>
        <a:bodyPr/>
        <a:lstStyle/>
        <a:p>
          <a:endParaRPr lang="en-US"/>
        </a:p>
      </dgm:t>
    </dgm:pt>
    <dgm:pt modelId="{B7FA1233-ED14-4711-925E-EBBBBCC9B2B7}">
      <dgm:prSet/>
      <dgm:spPr/>
      <dgm:t>
        <a:bodyPr/>
        <a:lstStyle/>
        <a:p>
          <a:r>
            <a:rPr lang="en-US"/>
            <a:t>Radical Chats Cohort Spring 2024</a:t>
          </a:r>
        </a:p>
      </dgm:t>
    </dgm:pt>
    <dgm:pt modelId="{58D734B9-98B3-458C-BDEE-3B9A0CE4A55D}" type="parTrans" cxnId="{06290867-11F5-4793-B939-575CF4607F6B}">
      <dgm:prSet/>
      <dgm:spPr/>
      <dgm:t>
        <a:bodyPr/>
        <a:lstStyle/>
        <a:p>
          <a:endParaRPr lang="en-US"/>
        </a:p>
      </dgm:t>
    </dgm:pt>
    <dgm:pt modelId="{FD9BA450-099B-4F12-8B58-1F78C9295FA1}" type="sibTrans" cxnId="{06290867-11F5-4793-B939-575CF4607F6B}">
      <dgm:prSet/>
      <dgm:spPr/>
      <dgm:t>
        <a:bodyPr/>
        <a:lstStyle/>
        <a:p>
          <a:endParaRPr lang="en-US"/>
        </a:p>
      </dgm:t>
    </dgm:pt>
    <dgm:pt modelId="{0FD8375E-EAFA-474E-918C-B8E31B1C9E6F}">
      <dgm:prSet/>
      <dgm:spPr/>
      <dgm:t>
        <a:bodyPr/>
        <a:lstStyle/>
        <a:p>
          <a:pPr rtl="0"/>
          <a:r>
            <a:rPr lang="en-US"/>
            <a:t>I</a:t>
          </a:r>
          <a:r>
            <a:rPr lang="en-US">
              <a:latin typeface="Gill Sans MT"/>
            </a:rPr>
            <a:t>nterested? Contact Meeghan Milette (mharrin8@gmu.edu)</a:t>
          </a:r>
        </a:p>
      </dgm:t>
    </dgm:pt>
    <dgm:pt modelId="{DE1DAF2D-6941-4228-B30F-0426A8C27CD7}" type="parTrans" cxnId="{B3654C50-9CAA-4C95-9BBD-488E7562B3E4}">
      <dgm:prSet/>
      <dgm:spPr/>
      <dgm:t>
        <a:bodyPr/>
        <a:lstStyle/>
        <a:p>
          <a:endParaRPr lang="en-US"/>
        </a:p>
      </dgm:t>
    </dgm:pt>
    <dgm:pt modelId="{DF11CE24-E1C3-4F83-ACF4-EFA2D3F78C99}" type="sibTrans" cxnId="{B3654C50-9CAA-4C95-9BBD-488E7562B3E4}">
      <dgm:prSet/>
      <dgm:spPr/>
      <dgm:t>
        <a:bodyPr/>
        <a:lstStyle/>
        <a:p>
          <a:endParaRPr lang="en-US"/>
        </a:p>
      </dgm:t>
    </dgm:pt>
    <dgm:pt modelId="{86386F03-A3B6-4FC7-BF25-5D8CC7424C8A}" type="pres">
      <dgm:prSet presAssocID="{F11CD2E1-F88F-42AA-B99C-765398B4F5B2}" presName="root" presStyleCnt="0">
        <dgm:presLayoutVars>
          <dgm:chMax/>
          <dgm:chPref/>
          <dgm:animLvl val="lvl"/>
        </dgm:presLayoutVars>
      </dgm:prSet>
      <dgm:spPr/>
    </dgm:pt>
    <dgm:pt modelId="{C82DD9D6-CBE9-418E-96FB-03F4D6E5AF08}" type="pres">
      <dgm:prSet presAssocID="{F11CD2E1-F88F-42AA-B99C-765398B4F5B2}" presName="divider" presStyleLbl="fgAcc1" presStyleIdx="0" presStyleCnt="3"/>
      <dgm:spPr>
        <a:solidFill>
          <a:schemeClr val="lt1">
            <a:alpha val="90000"/>
            <a:hueOff val="0"/>
            <a:satOff val="0"/>
            <a:lumOff val="0"/>
            <a:alphaOff val="0"/>
          </a:schemeClr>
        </a:solidFill>
        <a:ln w="19050" cap="flat" cmpd="sng" algn="in">
          <a:solidFill>
            <a:schemeClr val="accent1">
              <a:hueOff val="0"/>
              <a:satOff val="0"/>
              <a:lumOff val="0"/>
              <a:alphaOff val="0"/>
            </a:schemeClr>
          </a:solidFill>
          <a:prstDash val="solid"/>
          <a:tailEnd type="triangle" w="lg" len="lg"/>
        </a:ln>
        <a:effectLst/>
      </dgm:spPr>
    </dgm:pt>
    <dgm:pt modelId="{8E5BA0D8-7A31-4C6B-B10A-64123A65C681}" type="pres">
      <dgm:prSet presAssocID="{F11CD2E1-F88F-42AA-B99C-765398B4F5B2}" presName="nodes" presStyleCnt="0">
        <dgm:presLayoutVars>
          <dgm:chMax/>
          <dgm:chPref/>
          <dgm:animLvl val="lvl"/>
        </dgm:presLayoutVars>
      </dgm:prSet>
      <dgm:spPr/>
    </dgm:pt>
    <dgm:pt modelId="{8760692B-4E8E-409B-93A1-40A7578E446F}" type="pres">
      <dgm:prSet presAssocID="{810CB6D7-DCEE-4BB8-8C59-BAC6A6BD26C0}" presName="composite1" presStyleCnt="0"/>
      <dgm:spPr/>
    </dgm:pt>
    <dgm:pt modelId="{DEAC4097-61DC-4F1D-9881-F561A1FB6AAD}" type="pres">
      <dgm:prSet presAssocID="{810CB6D7-DCEE-4BB8-8C59-BAC6A6BD26C0}" presName="ConnectorPoint1" presStyleLbl="lnNode1" presStyleIdx="0" presStyleCnt="2"/>
      <dgm:spPr/>
    </dgm:pt>
    <dgm:pt modelId="{26592A5B-858D-44A8-8E85-3A42BE7FDE25}" type="pres">
      <dgm:prSet presAssocID="{810CB6D7-DCEE-4BB8-8C59-BAC6A6BD26C0}" presName="DropPinPlaceHolder1" presStyleCnt="0"/>
      <dgm:spPr/>
    </dgm:pt>
    <dgm:pt modelId="{914A8D19-1E3D-45E5-A446-8F39A87F178C}" type="pres">
      <dgm:prSet presAssocID="{810CB6D7-DCEE-4BB8-8C59-BAC6A6BD26C0}" presName="DropPin1" presStyleLbl="alignNode1" presStyleIdx="0" presStyleCnt="2"/>
      <dgm:spPr/>
    </dgm:pt>
    <dgm:pt modelId="{AE131427-C2F1-4816-8524-FA51A74C06EF}" type="pres">
      <dgm:prSet presAssocID="{810CB6D7-DCEE-4BB8-8C59-BAC6A6BD26C0}" presName="Ellipse1" presStyleLbl="fgAcc1" presStyleIdx="1" presStyleCnt="3"/>
      <dgm:spPr>
        <a:solidFill>
          <a:schemeClr val="lt1">
            <a:alpha val="90000"/>
            <a:hueOff val="0"/>
            <a:satOff val="0"/>
            <a:lumOff val="0"/>
            <a:alphaOff val="0"/>
          </a:schemeClr>
        </a:solidFill>
        <a:ln w="12700" cap="flat" cmpd="sng" algn="in">
          <a:noFill/>
          <a:prstDash val="solid"/>
        </a:ln>
        <a:effectLst/>
      </dgm:spPr>
    </dgm:pt>
    <dgm:pt modelId="{EDEBF2CF-FA99-43F4-93F8-2D05E861D313}" type="pres">
      <dgm:prSet presAssocID="{810CB6D7-DCEE-4BB8-8C59-BAC6A6BD26C0}" presName="L2TextContainer1" presStyleLbl="revTx" presStyleIdx="0" presStyleCnt="4">
        <dgm:presLayoutVars>
          <dgm:bulletEnabled val="1"/>
        </dgm:presLayoutVars>
      </dgm:prSet>
      <dgm:spPr/>
    </dgm:pt>
    <dgm:pt modelId="{6FB4EF30-3A36-4D83-979A-B570D4E16CAE}" type="pres">
      <dgm:prSet presAssocID="{810CB6D7-DCEE-4BB8-8C59-BAC6A6BD26C0}" presName="L1TextContainer1" presStyleLbl="revTx" presStyleIdx="1" presStyleCnt="4">
        <dgm:presLayoutVars>
          <dgm:chMax val="1"/>
          <dgm:chPref val="1"/>
          <dgm:bulletEnabled val="1"/>
        </dgm:presLayoutVars>
      </dgm:prSet>
      <dgm:spPr/>
    </dgm:pt>
    <dgm:pt modelId="{D135DBAF-B88C-4688-8B93-E691CA7B28AE}" type="pres">
      <dgm:prSet presAssocID="{810CB6D7-DCEE-4BB8-8C59-BAC6A6BD26C0}" presName="ConnectLine1" presStyleLbl="sibTrans1D1" presStyleIdx="0" presStyleCnt="2"/>
      <dgm:spPr>
        <a:noFill/>
        <a:ln w="12700" cap="flat" cmpd="sng" algn="in">
          <a:solidFill>
            <a:schemeClr val="accent1">
              <a:hueOff val="0"/>
              <a:satOff val="0"/>
              <a:lumOff val="0"/>
              <a:alphaOff val="0"/>
            </a:schemeClr>
          </a:solidFill>
          <a:prstDash val="dash"/>
        </a:ln>
        <a:effectLst/>
      </dgm:spPr>
    </dgm:pt>
    <dgm:pt modelId="{4CF86EBD-0FDB-4F68-ADCE-195B367C0C51}" type="pres">
      <dgm:prSet presAssocID="{810CB6D7-DCEE-4BB8-8C59-BAC6A6BD26C0}" presName="EmptyPlaceHolder1" presStyleCnt="0"/>
      <dgm:spPr/>
    </dgm:pt>
    <dgm:pt modelId="{5E5425A1-CAA5-4138-A99E-B284D05D71AF}" type="pres">
      <dgm:prSet presAssocID="{23999701-9D54-4A4F-8FC6-2EA414D87A1F}" presName="spaceBetweenRectangles1" presStyleCnt="0"/>
      <dgm:spPr/>
    </dgm:pt>
    <dgm:pt modelId="{42F7D31B-3822-443B-AFB4-E14B89A40DC2}" type="pres">
      <dgm:prSet presAssocID="{D74F3091-F2EC-4EA1-9938-96E0926DA2A0}" presName="composite1" presStyleCnt="0"/>
      <dgm:spPr/>
    </dgm:pt>
    <dgm:pt modelId="{6C0B9402-1BC5-48FE-9D3B-84634B6DC79A}" type="pres">
      <dgm:prSet presAssocID="{D74F3091-F2EC-4EA1-9938-96E0926DA2A0}" presName="ConnectorPoint1" presStyleLbl="lnNode1" presStyleIdx="1" presStyleCnt="2"/>
      <dgm:spPr/>
    </dgm:pt>
    <dgm:pt modelId="{EDE25834-D9F5-4B00-8154-E3E24E280C76}" type="pres">
      <dgm:prSet presAssocID="{D74F3091-F2EC-4EA1-9938-96E0926DA2A0}" presName="DropPinPlaceHolder1" presStyleCnt="0"/>
      <dgm:spPr/>
    </dgm:pt>
    <dgm:pt modelId="{CFD5A556-1139-4B1C-B897-AA74D8E7C751}" type="pres">
      <dgm:prSet presAssocID="{D74F3091-F2EC-4EA1-9938-96E0926DA2A0}" presName="DropPin1" presStyleLbl="alignNode1" presStyleIdx="1" presStyleCnt="2"/>
      <dgm:spPr/>
    </dgm:pt>
    <dgm:pt modelId="{3ACC6B6F-F278-4220-913C-B21EED392CE4}" type="pres">
      <dgm:prSet presAssocID="{D74F3091-F2EC-4EA1-9938-96E0926DA2A0}" presName="Ellipse1" presStyleLbl="fgAcc1" presStyleIdx="2" presStyleCnt="3"/>
      <dgm:spPr>
        <a:solidFill>
          <a:schemeClr val="lt1">
            <a:alpha val="90000"/>
            <a:hueOff val="0"/>
            <a:satOff val="0"/>
            <a:lumOff val="0"/>
            <a:alphaOff val="0"/>
          </a:schemeClr>
        </a:solidFill>
        <a:ln w="12700" cap="flat" cmpd="sng" algn="in">
          <a:noFill/>
          <a:prstDash val="solid"/>
        </a:ln>
        <a:effectLst/>
      </dgm:spPr>
    </dgm:pt>
    <dgm:pt modelId="{26942787-F5B0-4705-9BB0-9B85C24B6BE2}" type="pres">
      <dgm:prSet presAssocID="{D74F3091-F2EC-4EA1-9938-96E0926DA2A0}" presName="L2TextContainer1" presStyleLbl="revTx" presStyleIdx="2" presStyleCnt="4">
        <dgm:presLayoutVars>
          <dgm:bulletEnabled val="1"/>
        </dgm:presLayoutVars>
      </dgm:prSet>
      <dgm:spPr/>
    </dgm:pt>
    <dgm:pt modelId="{E7315B8D-BB13-4749-A8F8-61B38555CA43}" type="pres">
      <dgm:prSet presAssocID="{D74F3091-F2EC-4EA1-9938-96E0926DA2A0}" presName="L1TextContainer1" presStyleLbl="revTx" presStyleIdx="3" presStyleCnt="4">
        <dgm:presLayoutVars>
          <dgm:chMax val="1"/>
          <dgm:chPref val="1"/>
          <dgm:bulletEnabled val="1"/>
        </dgm:presLayoutVars>
      </dgm:prSet>
      <dgm:spPr/>
    </dgm:pt>
    <dgm:pt modelId="{21F2D71B-C490-476F-9682-191343DC2687}" type="pres">
      <dgm:prSet presAssocID="{D74F3091-F2EC-4EA1-9938-96E0926DA2A0}" presName="ConnectLine1" presStyleLbl="sibTrans1D1" presStyleIdx="1" presStyleCnt="2"/>
      <dgm:spPr>
        <a:noFill/>
        <a:ln w="12700" cap="flat" cmpd="sng" algn="in">
          <a:solidFill>
            <a:schemeClr val="accent1">
              <a:hueOff val="0"/>
              <a:satOff val="0"/>
              <a:lumOff val="0"/>
              <a:alphaOff val="0"/>
            </a:schemeClr>
          </a:solidFill>
          <a:prstDash val="dash"/>
        </a:ln>
        <a:effectLst/>
      </dgm:spPr>
    </dgm:pt>
    <dgm:pt modelId="{A22CAD98-AD6B-4C53-A1C5-7EBEA3A7A3E8}" type="pres">
      <dgm:prSet presAssocID="{D74F3091-F2EC-4EA1-9938-96E0926DA2A0}" presName="EmptyPlaceHolder1" presStyleCnt="0"/>
      <dgm:spPr/>
    </dgm:pt>
  </dgm:ptLst>
  <dgm:cxnLst>
    <dgm:cxn modelId="{3D129C1E-EB4C-4088-982E-919A592E80B1}" type="presOf" srcId="{78CE29D2-F588-42A6-9E72-2A45DF752552}" destId="{EDEBF2CF-FA99-43F4-93F8-2D05E861D313}" srcOrd="0" destOrd="0" presId="urn:microsoft.com/office/officeart/2017/3/layout/DropPinTimeline"/>
    <dgm:cxn modelId="{3CF6AF2C-4757-4A45-8519-47EE890145EB}" type="presOf" srcId="{B7FA1233-ED14-4711-925E-EBBBBCC9B2B7}" destId="{26942787-F5B0-4705-9BB0-9B85C24B6BE2}" srcOrd="0" destOrd="0" presId="urn:microsoft.com/office/officeart/2017/3/layout/DropPinTimeline"/>
    <dgm:cxn modelId="{32519035-403D-4EB9-A917-305C81ECDE03}" type="presOf" srcId="{0FD8375E-EAFA-474E-918C-B8E31B1C9E6F}" destId="{26942787-F5B0-4705-9BB0-9B85C24B6BE2}" srcOrd="0" destOrd="1" presId="urn:microsoft.com/office/officeart/2017/3/layout/DropPinTimeline"/>
    <dgm:cxn modelId="{06290867-11F5-4793-B939-575CF4607F6B}" srcId="{D74F3091-F2EC-4EA1-9938-96E0926DA2A0}" destId="{B7FA1233-ED14-4711-925E-EBBBBCC9B2B7}" srcOrd="0" destOrd="0" parTransId="{58D734B9-98B3-458C-BDEE-3B9A0CE4A55D}" sibTransId="{FD9BA450-099B-4F12-8B58-1F78C9295FA1}"/>
    <dgm:cxn modelId="{227EAA4F-A59A-4050-9B27-FB739077EF24}" type="presOf" srcId="{F11CD2E1-F88F-42AA-B99C-765398B4F5B2}" destId="{86386F03-A3B6-4FC7-BF25-5D8CC7424C8A}" srcOrd="0" destOrd="0" presId="urn:microsoft.com/office/officeart/2017/3/layout/DropPinTimeline"/>
    <dgm:cxn modelId="{B3654C50-9CAA-4C95-9BBD-488E7562B3E4}" srcId="{B7FA1233-ED14-4711-925E-EBBBBCC9B2B7}" destId="{0FD8375E-EAFA-474E-918C-B8E31B1C9E6F}" srcOrd="0" destOrd="0" parTransId="{DE1DAF2D-6941-4228-B30F-0426A8C27CD7}" sibTransId="{DF11CE24-E1C3-4F83-ACF4-EFA2D3F78C99}"/>
    <dgm:cxn modelId="{4147D38E-DC11-4997-804A-8F1114CDBFEB}" srcId="{F11CD2E1-F88F-42AA-B99C-765398B4F5B2}" destId="{D74F3091-F2EC-4EA1-9938-96E0926DA2A0}" srcOrd="1" destOrd="0" parTransId="{17113739-3F41-4EBC-B01F-48E4E19A6658}" sibTransId="{8598F0EE-098B-4DA1-BD0B-C58052A6B44F}"/>
    <dgm:cxn modelId="{6BB5D8B7-7BCF-40B1-B6BF-01B97F8AC01A}" srcId="{810CB6D7-DCEE-4BB8-8C59-BAC6A6BD26C0}" destId="{78CE29D2-F588-42A6-9E72-2A45DF752552}" srcOrd="0" destOrd="0" parTransId="{96FDE7ED-6185-4895-B4C5-B1034CE1B337}" sibTransId="{313BFFFF-2903-4610-9CE3-082F369A2169}"/>
    <dgm:cxn modelId="{5F70E0C0-33DF-4583-B551-ACE06A550B54}" type="presOf" srcId="{D74F3091-F2EC-4EA1-9938-96E0926DA2A0}" destId="{E7315B8D-BB13-4749-A8F8-61B38555CA43}" srcOrd="0" destOrd="0" presId="urn:microsoft.com/office/officeart/2017/3/layout/DropPinTimeline"/>
    <dgm:cxn modelId="{E69FC6CF-E871-4315-BD7B-21FCC28A1044}" type="presOf" srcId="{810CB6D7-DCEE-4BB8-8C59-BAC6A6BD26C0}" destId="{6FB4EF30-3A36-4D83-979A-B570D4E16CAE}" srcOrd="0" destOrd="0" presId="urn:microsoft.com/office/officeart/2017/3/layout/DropPinTimeline"/>
    <dgm:cxn modelId="{0ECDBCF1-D6D3-4818-A876-B2BD419E153F}" srcId="{F11CD2E1-F88F-42AA-B99C-765398B4F5B2}" destId="{810CB6D7-DCEE-4BB8-8C59-BAC6A6BD26C0}" srcOrd="0" destOrd="0" parTransId="{073FB6DD-EA6A-4F52-AAFD-DBC8D672D426}" sibTransId="{23999701-9D54-4A4F-8FC6-2EA414D87A1F}"/>
    <dgm:cxn modelId="{BF1727CE-0B2B-4824-9CA5-98B7F1A30F8E}" type="presParOf" srcId="{86386F03-A3B6-4FC7-BF25-5D8CC7424C8A}" destId="{C82DD9D6-CBE9-418E-96FB-03F4D6E5AF08}" srcOrd="0" destOrd="0" presId="urn:microsoft.com/office/officeart/2017/3/layout/DropPinTimeline"/>
    <dgm:cxn modelId="{5DCEFF75-4720-435A-90AA-E36225B9F46F}" type="presParOf" srcId="{86386F03-A3B6-4FC7-BF25-5D8CC7424C8A}" destId="{8E5BA0D8-7A31-4C6B-B10A-64123A65C681}" srcOrd="1" destOrd="0" presId="urn:microsoft.com/office/officeart/2017/3/layout/DropPinTimeline"/>
    <dgm:cxn modelId="{4EA33C5B-2225-4ED8-9150-2720199D2872}" type="presParOf" srcId="{8E5BA0D8-7A31-4C6B-B10A-64123A65C681}" destId="{8760692B-4E8E-409B-93A1-40A7578E446F}" srcOrd="0" destOrd="0" presId="urn:microsoft.com/office/officeart/2017/3/layout/DropPinTimeline"/>
    <dgm:cxn modelId="{C61BDBF7-41A8-4149-B8B1-82CA05999F6F}" type="presParOf" srcId="{8760692B-4E8E-409B-93A1-40A7578E446F}" destId="{DEAC4097-61DC-4F1D-9881-F561A1FB6AAD}" srcOrd="0" destOrd="0" presId="urn:microsoft.com/office/officeart/2017/3/layout/DropPinTimeline"/>
    <dgm:cxn modelId="{76A91385-5836-4D87-ACC9-24F0FB4688A3}" type="presParOf" srcId="{8760692B-4E8E-409B-93A1-40A7578E446F}" destId="{26592A5B-858D-44A8-8E85-3A42BE7FDE25}" srcOrd="1" destOrd="0" presId="urn:microsoft.com/office/officeart/2017/3/layout/DropPinTimeline"/>
    <dgm:cxn modelId="{C3EDE16F-2D71-4EC3-9047-D9A186910F71}" type="presParOf" srcId="{26592A5B-858D-44A8-8E85-3A42BE7FDE25}" destId="{914A8D19-1E3D-45E5-A446-8F39A87F178C}" srcOrd="0" destOrd="0" presId="urn:microsoft.com/office/officeart/2017/3/layout/DropPinTimeline"/>
    <dgm:cxn modelId="{7B7789C0-B963-4165-8B05-35F3C9D1C3B6}" type="presParOf" srcId="{26592A5B-858D-44A8-8E85-3A42BE7FDE25}" destId="{AE131427-C2F1-4816-8524-FA51A74C06EF}" srcOrd="1" destOrd="0" presId="urn:microsoft.com/office/officeart/2017/3/layout/DropPinTimeline"/>
    <dgm:cxn modelId="{1CE5C6C4-EDBE-475A-B41E-5F1C5F72581E}" type="presParOf" srcId="{8760692B-4E8E-409B-93A1-40A7578E446F}" destId="{EDEBF2CF-FA99-43F4-93F8-2D05E861D313}" srcOrd="2" destOrd="0" presId="urn:microsoft.com/office/officeart/2017/3/layout/DropPinTimeline"/>
    <dgm:cxn modelId="{D2B3BB83-768F-448F-8C5A-FE6CA292E476}" type="presParOf" srcId="{8760692B-4E8E-409B-93A1-40A7578E446F}" destId="{6FB4EF30-3A36-4D83-979A-B570D4E16CAE}" srcOrd="3" destOrd="0" presId="urn:microsoft.com/office/officeart/2017/3/layout/DropPinTimeline"/>
    <dgm:cxn modelId="{72870632-535D-4BE0-8758-9E6C24369799}" type="presParOf" srcId="{8760692B-4E8E-409B-93A1-40A7578E446F}" destId="{D135DBAF-B88C-4688-8B93-E691CA7B28AE}" srcOrd="4" destOrd="0" presId="urn:microsoft.com/office/officeart/2017/3/layout/DropPinTimeline"/>
    <dgm:cxn modelId="{F3F8FE36-109A-47FC-8940-AA4EB9C33CD8}" type="presParOf" srcId="{8760692B-4E8E-409B-93A1-40A7578E446F}" destId="{4CF86EBD-0FDB-4F68-ADCE-195B367C0C51}" srcOrd="5" destOrd="0" presId="urn:microsoft.com/office/officeart/2017/3/layout/DropPinTimeline"/>
    <dgm:cxn modelId="{7686A817-33BB-400E-B695-F0EBB428C024}" type="presParOf" srcId="{8E5BA0D8-7A31-4C6B-B10A-64123A65C681}" destId="{5E5425A1-CAA5-4138-A99E-B284D05D71AF}" srcOrd="1" destOrd="0" presId="urn:microsoft.com/office/officeart/2017/3/layout/DropPinTimeline"/>
    <dgm:cxn modelId="{4524CBAD-B26D-4013-82D5-E292D5D6E006}" type="presParOf" srcId="{8E5BA0D8-7A31-4C6B-B10A-64123A65C681}" destId="{42F7D31B-3822-443B-AFB4-E14B89A40DC2}" srcOrd="2" destOrd="0" presId="urn:microsoft.com/office/officeart/2017/3/layout/DropPinTimeline"/>
    <dgm:cxn modelId="{A1FFE758-0270-4301-B8B2-F242CB827827}" type="presParOf" srcId="{42F7D31B-3822-443B-AFB4-E14B89A40DC2}" destId="{6C0B9402-1BC5-48FE-9D3B-84634B6DC79A}" srcOrd="0" destOrd="0" presId="urn:microsoft.com/office/officeart/2017/3/layout/DropPinTimeline"/>
    <dgm:cxn modelId="{5E353288-F81B-4B99-8652-9BA7713F0D62}" type="presParOf" srcId="{42F7D31B-3822-443B-AFB4-E14B89A40DC2}" destId="{EDE25834-D9F5-4B00-8154-E3E24E280C76}" srcOrd="1" destOrd="0" presId="urn:microsoft.com/office/officeart/2017/3/layout/DropPinTimeline"/>
    <dgm:cxn modelId="{25990C29-6655-4870-B776-09B588F4C011}" type="presParOf" srcId="{EDE25834-D9F5-4B00-8154-E3E24E280C76}" destId="{CFD5A556-1139-4B1C-B897-AA74D8E7C751}" srcOrd="0" destOrd="0" presId="urn:microsoft.com/office/officeart/2017/3/layout/DropPinTimeline"/>
    <dgm:cxn modelId="{351D5EAF-90A6-4E77-87B0-CD0A8E46A604}" type="presParOf" srcId="{EDE25834-D9F5-4B00-8154-E3E24E280C76}" destId="{3ACC6B6F-F278-4220-913C-B21EED392CE4}" srcOrd="1" destOrd="0" presId="urn:microsoft.com/office/officeart/2017/3/layout/DropPinTimeline"/>
    <dgm:cxn modelId="{919AE9C7-E926-4205-8F6E-0DD056616FB4}" type="presParOf" srcId="{42F7D31B-3822-443B-AFB4-E14B89A40DC2}" destId="{26942787-F5B0-4705-9BB0-9B85C24B6BE2}" srcOrd="2" destOrd="0" presId="urn:microsoft.com/office/officeart/2017/3/layout/DropPinTimeline"/>
    <dgm:cxn modelId="{268E5CE4-95EF-4306-BE17-4C6EDA46300A}" type="presParOf" srcId="{42F7D31B-3822-443B-AFB4-E14B89A40DC2}" destId="{E7315B8D-BB13-4749-A8F8-61B38555CA43}" srcOrd="3" destOrd="0" presId="urn:microsoft.com/office/officeart/2017/3/layout/DropPinTimeline"/>
    <dgm:cxn modelId="{2E64E4AB-E360-40BF-BE92-ACAEC1C7AFFD}" type="presParOf" srcId="{42F7D31B-3822-443B-AFB4-E14B89A40DC2}" destId="{21F2D71B-C490-476F-9682-191343DC2687}" srcOrd="4" destOrd="0" presId="urn:microsoft.com/office/officeart/2017/3/layout/DropPinTimeline"/>
    <dgm:cxn modelId="{1ED23F03-88C4-465F-B741-15CDC889C341}" type="presParOf" srcId="{42F7D31B-3822-443B-AFB4-E14B89A40DC2}" destId="{A22CAD98-AD6B-4C53-A1C5-7EBEA3A7A3E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3CF3-066A-F347-A802-2C31D97FFCD9}">
      <dsp:nvSpPr>
        <dsp:cNvPr id="0" name=""/>
        <dsp:cNvSpPr/>
      </dsp:nvSpPr>
      <dsp:spPr>
        <a:xfrm>
          <a:off x="0" y="441516"/>
          <a:ext cx="7108240" cy="5796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BCB9B-AF65-AB46-9E7F-1696D2BDEE90}">
      <dsp:nvSpPr>
        <dsp:cNvPr id="0" name=""/>
        <dsp:cNvSpPr/>
      </dsp:nvSpPr>
      <dsp:spPr>
        <a:xfrm>
          <a:off x="355412" y="102036"/>
          <a:ext cx="4975768" cy="6789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72" tIns="0" rIns="188072"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Gill Sans MT"/>
            </a:rPr>
            <a:t>CONTENT </a:t>
          </a:r>
          <a:r>
            <a:rPr lang="en-US" sz="2300" kern="1200"/>
            <a:t>OVERVIEW:</a:t>
          </a:r>
        </a:p>
      </dsp:txBody>
      <dsp:txXfrm>
        <a:off x="388556" y="135180"/>
        <a:ext cx="4909480" cy="612672"/>
      </dsp:txXfrm>
    </dsp:sp>
    <dsp:sp modelId="{EE204C33-5739-074C-A75D-60838FA515EE}">
      <dsp:nvSpPr>
        <dsp:cNvPr id="0" name=""/>
        <dsp:cNvSpPr/>
      </dsp:nvSpPr>
      <dsp:spPr>
        <a:xfrm>
          <a:off x="0" y="1484796"/>
          <a:ext cx="7108240" cy="5796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9F3B8-99FE-2346-B954-DA082AC6F3C5}">
      <dsp:nvSpPr>
        <dsp:cNvPr id="0" name=""/>
        <dsp:cNvSpPr/>
      </dsp:nvSpPr>
      <dsp:spPr>
        <a:xfrm>
          <a:off x="355412" y="1145315"/>
          <a:ext cx="4975768" cy="6789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72" tIns="0" rIns="188072"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Gill Sans MT"/>
            </a:rPr>
            <a:t>Radical Candor Overview</a:t>
          </a:r>
        </a:p>
      </dsp:txBody>
      <dsp:txXfrm>
        <a:off x="388556" y="1178459"/>
        <a:ext cx="4909480" cy="612672"/>
      </dsp:txXfrm>
    </dsp:sp>
    <dsp:sp modelId="{C3D52565-FE60-CE4F-ADA8-C7C25E396EC5}">
      <dsp:nvSpPr>
        <dsp:cNvPr id="0" name=""/>
        <dsp:cNvSpPr/>
      </dsp:nvSpPr>
      <dsp:spPr>
        <a:xfrm>
          <a:off x="0" y="2528076"/>
          <a:ext cx="7108240" cy="166635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678" tIns="479044" rIns="551678" bIns="163576" numCol="1" spcCol="1270" anchor="t" anchorCtr="0">
          <a:noAutofit/>
        </a:bodyPr>
        <a:lstStyle/>
        <a:p>
          <a:pPr marL="228600" lvl="1" indent="-228600" algn="l" defTabSz="1022350">
            <a:lnSpc>
              <a:spcPct val="90000"/>
            </a:lnSpc>
            <a:spcBef>
              <a:spcPct val="0"/>
            </a:spcBef>
            <a:spcAft>
              <a:spcPct val="15000"/>
            </a:spcAft>
            <a:buChar char="•"/>
          </a:pPr>
          <a:r>
            <a:rPr lang="en-US" sz="2300" b="0" kern="1200">
              <a:latin typeface="Gill Sans MT"/>
            </a:rPr>
            <a:t>Self-Awareness</a:t>
          </a:r>
        </a:p>
        <a:p>
          <a:pPr marL="228600" lvl="1" indent="-228600" algn="l" defTabSz="1022350">
            <a:lnSpc>
              <a:spcPct val="90000"/>
            </a:lnSpc>
            <a:spcBef>
              <a:spcPct val="0"/>
            </a:spcBef>
            <a:spcAft>
              <a:spcPct val="15000"/>
            </a:spcAft>
            <a:buChar char="•"/>
          </a:pPr>
          <a:r>
            <a:rPr lang="en-US" sz="2300" b="0" kern="1200">
              <a:latin typeface="Gill Sans MT"/>
            </a:rPr>
            <a:t>Feedback</a:t>
          </a:r>
        </a:p>
        <a:p>
          <a:pPr marL="228600" lvl="1" indent="-228600" algn="l" defTabSz="1022350" rtl="0">
            <a:lnSpc>
              <a:spcPct val="90000"/>
            </a:lnSpc>
            <a:spcBef>
              <a:spcPct val="0"/>
            </a:spcBef>
            <a:spcAft>
              <a:spcPct val="15000"/>
            </a:spcAft>
            <a:buChar char="•"/>
          </a:pPr>
          <a:r>
            <a:rPr lang="en-US" sz="2300" b="0" kern="1200">
              <a:latin typeface="Gill Sans MT"/>
            </a:rPr>
            <a:t>Staff management</a:t>
          </a:r>
        </a:p>
      </dsp:txBody>
      <dsp:txXfrm>
        <a:off x="0" y="2528076"/>
        <a:ext cx="7108240" cy="1666350"/>
      </dsp:txXfrm>
    </dsp:sp>
    <dsp:sp modelId="{BE3CC1C4-DD18-7841-A6C0-CA27177DE6C4}">
      <dsp:nvSpPr>
        <dsp:cNvPr id="0" name=""/>
        <dsp:cNvSpPr/>
      </dsp:nvSpPr>
      <dsp:spPr>
        <a:xfrm>
          <a:off x="355412" y="2188596"/>
          <a:ext cx="4975768" cy="6789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72" tIns="0" rIns="188072"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Gill Sans MT"/>
            </a:rPr>
            <a:t>Radical Candor In Action</a:t>
          </a:r>
        </a:p>
      </dsp:txBody>
      <dsp:txXfrm>
        <a:off x="388556" y="2221740"/>
        <a:ext cx="4909480" cy="612672"/>
      </dsp:txXfrm>
    </dsp:sp>
    <dsp:sp modelId="{9A813566-6FD8-CA49-AB2D-9ADC5C129CC5}">
      <dsp:nvSpPr>
        <dsp:cNvPr id="0" name=""/>
        <dsp:cNvSpPr/>
      </dsp:nvSpPr>
      <dsp:spPr>
        <a:xfrm>
          <a:off x="0" y="4658106"/>
          <a:ext cx="7108240" cy="5796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C5312-2DBB-4E4C-81AB-75B861B49C5A}">
      <dsp:nvSpPr>
        <dsp:cNvPr id="0" name=""/>
        <dsp:cNvSpPr/>
      </dsp:nvSpPr>
      <dsp:spPr>
        <a:xfrm>
          <a:off x="355412" y="4318626"/>
          <a:ext cx="4975768" cy="6789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72" tIns="0" rIns="188072"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Gill Sans MT"/>
            </a:rPr>
            <a:t>Reflection Activity</a:t>
          </a:r>
        </a:p>
      </dsp:txBody>
      <dsp:txXfrm>
        <a:off x="388556" y="4351770"/>
        <a:ext cx="4909480" cy="612672"/>
      </dsp:txXfrm>
    </dsp:sp>
    <dsp:sp modelId="{231C369F-F0B2-456C-927F-FD2F85831CE0}">
      <dsp:nvSpPr>
        <dsp:cNvPr id="0" name=""/>
        <dsp:cNvSpPr/>
      </dsp:nvSpPr>
      <dsp:spPr>
        <a:xfrm>
          <a:off x="0" y="5701385"/>
          <a:ext cx="7108240" cy="5796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1F677-AC39-4AAD-A7BB-2A4BB2671343}">
      <dsp:nvSpPr>
        <dsp:cNvPr id="0" name=""/>
        <dsp:cNvSpPr/>
      </dsp:nvSpPr>
      <dsp:spPr>
        <a:xfrm>
          <a:off x="355412" y="5361905"/>
          <a:ext cx="4975768" cy="67896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072" tIns="0" rIns="188072"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Gill Sans MT"/>
            </a:rPr>
            <a:t>Assessment &amp; Upcoming Opportunities</a:t>
          </a:r>
        </a:p>
      </dsp:txBody>
      <dsp:txXfrm>
        <a:off x="388556" y="5395049"/>
        <a:ext cx="4909480"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6D6B6-E579-6943-B413-964C7FDF4084}">
      <dsp:nvSpPr>
        <dsp:cNvPr id="0" name=""/>
        <dsp:cNvSpPr/>
      </dsp:nvSpPr>
      <dsp:spPr>
        <a:xfrm>
          <a:off x="1171979" y="1766"/>
          <a:ext cx="4687919" cy="1810663"/>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59" tIns="459909" rIns="90959" bIns="459909" numCol="1" spcCol="1270" anchor="ctr" anchorCtr="0">
          <a:noAutofit/>
        </a:bodyPr>
        <a:lstStyle/>
        <a:p>
          <a:pPr marL="0" lvl="0" indent="0" algn="l" defTabSz="889000" rtl="0">
            <a:lnSpc>
              <a:spcPct val="90000"/>
            </a:lnSpc>
            <a:spcBef>
              <a:spcPct val="0"/>
            </a:spcBef>
            <a:spcAft>
              <a:spcPct val="35000"/>
            </a:spcAft>
            <a:buNone/>
          </a:pPr>
          <a:r>
            <a:rPr lang="en-US" sz="2000" kern="1200"/>
            <a:t>P</a:t>
          </a:r>
          <a:r>
            <a:rPr lang="en-US" sz="2000" kern="1200">
              <a:latin typeface="Gill Sans MT"/>
            </a:rPr>
            <a:t>articipants will actively engage with the materials provided to learn the foundational concepts of Radical Candor.</a:t>
          </a:r>
        </a:p>
      </dsp:txBody>
      <dsp:txXfrm>
        <a:off x="1171979" y="1766"/>
        <a:ext cx="4687919" cy="1810663"/>
      </dsp:txXfrm>
    </dsp:sp>
    <dsp:sp modelId="{633E08EB-C430-DD4F-ABF3-1A565D89AD08}">
      <dsp:nvSpPr>
        <dsp:cNvPr id="0" name=""/>
        <dsp:cNvSpPr/>
      </dsp:nvSpPr>
      <dsp:spPr>
        <a:xfrm>
          <a:off x="0" y="1766"/>
          <a:ext cx="1171979" cy="1810663"/>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17" tIns="178853" rIns="62017" bIns="178853" numCol="1" spcCol="1270" anchor="ctr" anchorCtr="0">
          <a:noAutofit/>
        </a:bodyPr>
        <a:lstStyle/>
        <a:p>
          <a:pPr marL="0" lvl="0" indent="0" algn="ctr" defTabSz="1066800">
            <a:lnSpc>
              <a:spcPct val="90000"/>
            </a:lnSpc>
            <a:spcBef>
              <a:spcPct val="0"/>
            </a:spcBef>
            <a:spcAft>
              <a:spcPct val="35000"/>
            </a:spcAft>
            <a:buNone/>
          </a:pPr>
          <a:r>
            <a:rPr lang="en-US" sz="2400" kern="1200"/>
            <a:t>Engage</a:t>
          </a:r>
        </a:p>
      </dsp:txBody>
      <dsp:txXfrm>
        <a:off x="0" y="1766"/>
        <a:ext cx="1171979" cy="1810663"/>
      </dsp:txXfrm>
    </dsp:sp>
    <dsp:sp modelId="{070E000E-7243-354F-949C-8513AB848466}">
      <dsp:nvSpPr>
        <dsp:cNvPr id="0" name=""/>
        <dsp:cNvSpPr/>
      </dsp:nvSpPr>
      <dsp:spPr>
        <a:xfrm>
          <a:off x="1171979" y="1921070"/>
          <a:ext cx="4687919" cy="1810663"/>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59" tIns="459909" rIns="90959" bIns="459909" numCol="1" spcCol="1270" anchor="ctr" anchorCtr="0">
          <a:noAutofit/>
        </a:bodyPr>
        <a:lstStyle/>
        <a:p>
          <a:pPr marL="0" lvl="0" indent="0" algn="l" defTabSz="889000" rtl="0">
            <a:lnSpc>
              <a:spcPct val="90000"/>
            </a:lnSpc>
            <a:spcBef>
              <a:spcPct val="0"/>
            </a:spcBef>
            <a:spcAft>
              <a:spcPct val="35000"/>
            </a:spcAft>
            <a:buNone/>
          </a:pPr>
          <a:r>
            <a:rPr lang="en-US" sz="2000" kern="1200">
              <a:latin typeface="Gill Sans MT"/>
            </a:rPr>
            <a:t>Participants will identify  at minimum of 1 action item they can implement to enhance their practice.</a:t>
          </a:r>
        </a:p>
      </dsp:txBody>
      <dsp:txXfrm>
        <a:off x="1171979" y="1921070"/>
        <a:ext cx="4687919" cy="1810663"/>
      </dsp:txXfrm>
    </dsp:sp>
    <dsp:sp modelId="{4CD43242-85E0-1145-8FE4-3BF3C9DFB0E6}">
      <dsp:nvSpPr>
        <dsp:cNvPr id="0" name=""/>
        <dsp:cNvSpPr/>
      </dsp:nvSpPr>
      <dsp:spPr>
        <a:xfrm>
          <a:off x="0" y="1921070"/>
          <a:ext cx="1171979" cy="1810663"/>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17" tIns="178853" rIns="62017" bIns="178853"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1921070"/>
        <a:ext cx="1171979" cy="1810663"/>
      </dsp:txXfrm>
    </dsp:sp>
    <dsp:sp modelId="{8C5AE7E5-84C8-6844-9152-AFA0CD39CAD2}">
      <dsp:nvSpPr>
        <dsp:cNvPr id="0" name=""/>
        <dsp:cNvSpPr/>
      </dsp:nvSpPr>
      <dsp:spPr>
        <a:xfrm>
          <a:off x="1171979" y="3840373"/>
          <a:ext cx="4687919" cy="1810663"/>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959" tIns="459909" rIns="90959" bIns="459909" numCol="1" spcCol="1270" anchor="ctr" anchorCtr="0">
          <a:noAutofit/>
        </a:bodyPr>
        <a:lstStyle/>
        <a:p>
          <a:pPr marL="0" lvl="0" indent="0" algn="l" defTabSz="889000" rtl="0">
            <a:lnSpc>
              <a:spcPct val="90000"/>
            </a:lnSpc>
            <a:spcBef>
              <a:spcPct val="0"/>
            </a:spcBef>
            <a:spcAft>
              <a:spcPct val="35000"/>
            </a:spcAft>
            <a:buNone/>
          </a:pPr>
          <a:r>
            <a:rPr lang="en-US" sz="2000" kern="1200">
              <a:latin typeface="Gill Sans MT"/>
            </a:rPr>
            <a:t>Participants will increase the number of staff  management resources they are aware of.</a:t>
          </a:r>
        </a:p>
      </dsp:txBody>
      <dsp:txXfrm>
        <a:off x="1171979" y="3840373"/>
        <a:ext cx="4687919" cy="1810663"/>
      </dsp:txXfrm>
    </dsp:sp>
    <dsp:sp modelId="{BEAB5E47-7325-444D-9671-CD4291B3C538}">
      <dsp:nvSpPr>
        <dsp:cNvPr id="0" name=""/>
        <dsp:cNvSpPr/>
      </dsp:nvSpPr>
      <dsp:spPr>
        <a:xfrm>
          <a:off x="0" y="3840373"/>
          <a:ext cx="1171979" cy="1810663"/>
        </a:xfrm>
        <a:prstGeom prst="re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17" tIns="178853" rIns="62017" bIns="178853" numCol="1" spcCol="1270" anchor="ctr" anchorCtr="0">
          <a:noAutofit/>
        </a:bodyPr>
        <a:lstStyle/>
        <a:p>
          <a:pPr marL="0" lvl="0" indent="0" algn="ctr" defTabSz="1066800">
            <a:lnSpc>
              <a:spcPct val="90000"/>
            </a:lnSpc>
            <a:spcBef>
              <a:spcPct val="0"/>
            </a:spcBef>
            <a:spcAft>
              <a:spcPct val="35000"/>
            </a:spcAft>
            <a:buNone/>
          </a:pPr>
          <a:r>
            <a:rPr lang="en-US" sz="2400" kern="1200"/>
            <a:t>Increase</a:t>
          </a:r>
        </a:p>
      </dsp:txBody>
      <dsp:txXfrm>
        <a:off x="0" y="3840373"/>
        <a:ext cx="1171979" cy="181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4DF8A-60F7-AE46-A297-5D71F4F28BF8}">
      <dsp:nvSpPr>
        <dsp:cNvPr id="0" name=""/>
        <dsp:cNvSpPr/>
      </dsp:nvSpPr>
      <dsp:spPr>
        <a:xfrm rot="5400000">
          <a:off x="4834011" y="-1768999"/>
          <a:ext cx="1291699" cy="515751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Gill Sans MT"/>
            </a:rPr>
            <a:t>Radical Candor</a:t>
          </a:r>
        </a:p>
        <a:p>
          <a:pPr marL="114300" lvl="1" indent="-114300" algn="l" defTabSz="533400" rtl="0">
            <a:lnSpc>
              <a:spcPct val="90000"/>
            </a:lnSpc>
            <a:spcBef>
              <a:spcPct val="0"/>
            </a:spcBef>
            <a:spcAft>
              <a:spcPct val="15000"/>
            </a:spcAft>
            <a:buChar char="•"/>
          </a:pPr>
          <a:r>
            <a:rPr lang="en-US" sz="1200" kern="1200">
              <a:latin typeface="Gill Sans MT"/>
            </a:rPr>
            <a:t>Manipulative Insincerity</a:t>
          </a:r>
        </a:p>
        <a:p>
          <a:pPr marL="114300" lvl="1" indent="-114300" algn="l" defTabSz="533400" rtl="0">
            <a:lnSpc>
              <a:spcPct val="90000"/>
            </a:lnSpc>
            <a:spcBef>
              <a:spcPct val="0"/>
            </a:spcBef>
            <a:spcAft>
              <a:spcPct val="15000"/>
            </a:spcAft>
            <a:buChar char="•"/>
          </a:pPr>
          <a:r>
            <a:rPr lang="en-US" sz="1200" kern="1200">
              <a:latin typeface="Gill Sans MT"/>
            </a:rPr>
            <a:t>Obnoxious Agression</a:t>
          </a:r>
        </a:p>
        <a:p>
          <a:pPr marL="114300" lvl="1" indent="-114300" algn="l" defTabSz="533400" rtl="0">
            <a:lnSpc>
              <a:spcPct val="90000"/>
            </a:lnSpc>
            <a:spcBef>
              <a:spcPct val="0"/>
            </a:spcBef>
            <a:spcAft>
              <a:spcPct val="15000"/>
            </a:spcAft>
            <a:buChar char="•"/>
          </a:pPr>
          <a:r>
            <a:rPr lang="en-US" sz="1200" kern="1200">
              <a:latin typeface="Gill Sans MT"/>
            </a:rPr>
            <a:t>Ruinous Empathy</a:t>
          </a:r>
        </a:p>
        <a:p>
          <a:pPr marL="114300" lvl="1" indent="-114300" algn="l" defTabSz="533400" rtl="0">
            <a:lnSpc>
              <a:spcPct val="90000"/>
            </a:lnSpc>
            <a:spcBef>
              <a:spcPct val="0"/>
            </a:spcBef>
            <a:spcAft>
              <a:spcPct val="15000"/>
            </a:spcAft>
            <a:buChar char="•"/>
          </a:pPr>
          <a:r>
            <a:rPr lang="en-US" sz="1200" kern="1200">
              <a:latin typeface="Gill Sans MT"/>
            </a:rPr>
            <a:t>View </a:t>
          </a:r>
          <a:r>
            <a:rPr lang="en-US" sz="1200" kern="1200" err="1">
              <a:latin typeface="Gill Sans MT"/>
            </a:rPr>
            <a:t>indepth</a:t>
          </a:r>
          <a:r>
            <a:rPr lang="en-US" sz="1200" kern="1200">
              <a:latin typeface="Gill Sans MT"/>
            </a:rPr>
            <a:t> content on the Radical Candor One-Pager linked in the participant guide</a:t>
          </a:r>
        </a:p>
      </dsp:txBody>
      <dsp:txXfrm rot="-5400000">
        <a:off x="2901103" y="226965"/>
        <a:ext cx="5094460" cy="1165587"/>
      </dsp:txXfrm>
    </dsp:sp>
    <dsp:sp modelId="{D19B140B-F337-D94F-9524-03F9ADD237A5}">
      <dsp:nvSpPr>
        <dsp:cNvPr id="0" name=""/>
        <dsp:cNvSpPr/>
      </dsp:nvSpPr>
      <dsp:spPr>
        <a:xfrm>
          <a:off x="0" y="2446"/>
          <a:ext cx="2901103" cy="1614624"/>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Gill Sans MT"/>
            </a:rPr>
            <a:t>Understand the quadrants</a:t>
          </a:r>
        </a:p>
      </dsp:txBody>
      <dsp:txXfrm>
        <a:off x="78819" y="81265"/>
        <a:ext cx="2743465" cy="1456986"/>
      </dsp:txXfrm>
    </dsp:sp>
    <dsp:sp modelId="{FE1086CA-B773-495F-BE62-40F5E3E215EA}">
      <dsp:nvSpPr>
        <dsp:cNvPr id="0" name=""/>
        <dsp:cNvSpPr/>
      </dsp:nvSpPr>
      <dsp:spPr>
        <a:xfrm rot="5400000">
          <a:off x="4834011" y="-73643"/>
          <a:ext cx="1291699" cy="515751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Gill Sans MT"/>
            </a:rPr>
            <a:t>To be aware of how your feedback lands, you need to ask your staff and colleagues on how you give feedback </a:t>
          </a:r>
        </a:p>
        <a:p>
          <a:pPr marL="114300" lvl="1" indent="-114300" algn="l" defTabSz="533400">
            <a:lnSpc>
              <a:spcPct val="90000"/>
            </a:lnSpc>
            <a:spcBef>
              <a:spcPct val="0"/>
            </a:spcBef>
            <a:spcAft>
              <a:spcPct val="15000"/>
            </a:spcAft>
            <a:buChar char="•"/>
          </a:pPr>
          <a:r>
            <a:rPr lang="en-US" sz="1200" kern="1200">
              <a:latin typeface="Gill Sans MT"/>
            </a:rPr>
            <a:t>Self-Awareness + Relational Awareness</a:t>
          </a:r>
          <a:endParaRPr lang="en-US" sz="1200" kern="1200"/>
        </a:p>
      </dsp:txBody>
      <dsp:txXfrm rot="-5400000">
        <a:off x="2901103" y="1922321"/>
        <a:ext cx="5094460" cy="1165587"/>
      </dsp:txXfrm>
    </dsp:sp>
    <dsp:sp modelId="{27D41144-59A3-9B4B-ADD7-660DBBA676B0}">
      <dsp:nvSpPr>
        <dsp:cNvPr id="0" name=""/>
        <dsp:cNvSpPr/>
      </dsp:nvSpPr>
      <dsp:spPr>
        <a:xfrm>
          <a:off x="0" y="1697802"/>
          <a:ext cx="2901103" cy="1614624"/>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Gill Sans MT"/>
            </a:rPr>
            <a:t>Getting feedback on your feedback</a:t>
          </a:r>
        </a:p>
      </dsp:txBody>
      <dsp:txXfrm>
        <a:off x="78819" y="1776621"/>
        <a:ext cx="2743465" cy="1456986"/>
      </dsp:txXfrm>
    </dsp:sp>
    <dsp:sp modelId="{5C51AE7E-DB3E-413E-B16D-6008BC6655B7}">
      <dsp:nvSpPr>
        <dsp:cNvPr id="0" name=""/>
        <dsp:cNvSpPr/>
      </dsp:nvSpPr>
      <dsp:spPr>
        <a:xfrm rot="5400000">
          <a:off x="4834011" y="1621711"/>
          <a:ext cx="1291699" cy="5157516"/>
        </a:xfrm>
        <a:prstGeom prst="round2Same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Gill Sans MT"/>
            </a:rPr>
            <a:t>Providing Feedback AND receiving feedback is an act of bravery and care. It should be treated with value.</a:t>
          </a:r>
        </a:p>
        <a:p>
          <a:pPr marL="114300" lvl="1" indent="-114300" algn="l" defTabSz="533400">
            <a:lnSpc>
              <a:spcPct val="90000"/>
            </a:lnSpc>
            <a:spcBef>
              <a:spcPct val="0"/>
            </a:spcBef>
            <a:spcAft>
              <a:spcPct val="15000"/>
            </a:spcAft>
            <a:buChar char="•"/>
          </a:pPr>
          <a:r>
            <a:rPr lang="en-US" sz="1200" kern="1200">
              <a:latin typeface="Gill Sans MT"/>
            </a:rPr>
            <a:t>The more feedback between people on a team, the more success that team is likely to have. </a:t>
          </a:r>
          <a:endParaRPr lang="en-US" sz="1200" kern="1200"/>
        </a:p>
        <a:p>
          <a:pPr marL="114300" lvl="1" indent="-114300" algn="l" defTabSz="533400" rtl="0">
            <a:lnSpc>
              <a:spcPct val="90000"/>
            </a:lnSpc>
            <a:spcBef>
              <a:spcPct val="0"/>
            </a:spcBef>
            <a:spcAft>
              <a:spcPct val="15000"/>
            </a:spcAft>
            <a:buChar char="•"/>
          </a:pPr>
          <a:r>
            <a:rPr lang="en-US" sz="1200" kern="1200">
              <a:latin typeface="Gill Sans MT"/>
            </a:rPr>
            <a:t>With feedback do not get mad, get curious</a:t>
          </a:r>
        </a:p>
      </dsp:txBody>
      <dsp:txXfrm rot="-5400000">
        <a:off x="2901103" y="3617675"/>
        <a:ext cx="5094460" cy="1165587"/>
      </dsp:txXfrm>
    </dsp:sp>
    <dsp:sp modelId="{6030B406-BDA7-CF4B-8884-777D484E4A37}">
      <dsp:nvSpPr>
        <dsp:cNvPr id="0" name=""/>
        <dsp:cNvSpPr/>
      </dsp:nvSpPr>
      <dsp:spPr>
        <a:xfrm>
          <a:off x="0" y="3393158"/>
          <a:ext cx="2901103" cy="1614624"/>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Gill Sans MT"/>
            </a:rPr>
            <a:t>Feedback is a gift</a:t>
          </a:r>
        </a:p>
      </dsp:txBody>
      <dsp:txXfrm>
        <a:off x="78819" y="3471977"/>
        <a:ext cx="2743465" cy="1456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9FE32-E007-47CB-85C2-1D93E114BE34}">
      <dsp:nvSpPr>
        <dsp:cNvPr id="0" name=""/>
        <dsp:cNvSpPr/>
      </dsp:nvSpPr>
      <dsp:spPr>
        <a:xfrm>
          <a:off x="0" y="44062"/>
          <a:ext cx="3756526" cy="8365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Let's now chat....</a:t>
          </a:r>
        </a:p>
      </dsp:txBody>
      <dsp:txXfrm>
        <a:off x="40837" y="84899"/>
        <a:ext cx="3674852" cy="754876"/>
      </dsp:txXfrm>
    </dsp:sp>
    <dsp:sp modelId="{EA33AB14-744E-4CF9-9967-C87E971B0EEB}">
      <dsp:nvSpPr>
        <dsp:cNvPr id="0" name=""/>
        <dsp:cNvSpPr/>
      </dsp:nvSpPr>
      <dsp:spPr>
        <a:xfrm>
          <a:off x="0" y="943972"/>
          <a:ext cx="3756526" cy="8365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Ruinous Empathy: Ignorance; no change </a:t>
          </a:r>
        </a:p>
      </dsp:txBody>
      <dsp:txXfrm>
        <a:off x="40837" y="984809"/>
        <a:ext cx="3674852" cy="754876"/>
      </dsp:txXfrm>
    </dsp:sp>
    <dsp:sp modelId="{6DBDA6E2-EB28-446C-8505-ADDAD5A7F9D4}">
      <dsp:nvSpPr>
        <dsp:cNvPr id="0" name=""/>
        <dsp:cNvSpPr/>
      </dsp:nvSpPr>
      <dsp:spPr>
        <a:xfrm>
          <a:off x="0" y="1843882"/>
          <a:ext cx="3756526" cy="8365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Manipulative Insincerity: Mistrust; no change </a:t>
          </a:r>
        </a:p>
      </dsp:txBody>
      <dsp:txXfrm>
        <a:off x="40837" y="1884719"/>
        <a:ext cx="3674852" cy="754876"/>
      </dsp:txXfrm>
    </dsp:sp>
    <dsp:sp modelId="{97627AB0-240B-4557-9EA5-7306985E6DEC}">
      <dsp:nvSpPr>
        <dsp:cNvPr id="0" name=""/>
        <dsp:cNvSpPr/>
      </dsp:nvSpPr>
      <dsp:spPr>
        <a:xfrm>
          <a:off x="0" y="2743792"/>
          <a:ext cx="3756526" cy="8365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Obnoxious Aggression: Defensiveness; Little Change</a:t>
          </a:r>
        </a:p>
      </dsp:txBody>
      <dsp:txXfrm>
        <a:off x="40837" y="2784629"/>
        <a:ext cx="3674852" cy="754876"/>
      </dsp:txXfrm>
    </dsp:sp>
    <dsp:sp modelId="{7D1BEB90-CEFB-4BC6-B88A-E4B3A8F7CF1E}">
      <dsp:nvSpPr>
        <dsp:cNvPr id="0" name=""/>
        <dsp:cNvSpPr/>
      </dsp:nvSpPr>
      <dsp:spPr>
        <a:xfrm>
          <a:off x="0" y="3643702"/>
          <a:ext cx="3756526" cy="83655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Radical Candor: Growth; profound change</a:t>
          </a:r>
        </a:p>
      </dsp:txBody>
      <dsp:txXfrm>
        <a:off x="40837" y="3684539"/>
        <a:ext cx="3674852" cy="754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DD9D6-CBE9-418E-96FB-03F4D6E5AF08}">
      <dsp:nvSpPr>
        <dsp:cNvPr id="0" name=""/>
        <dsp:cNvSpPr/>
      </dsp:nvSpPr>
      <dsp:spPr>
        <a:xfrm>
          <a:off x="0" y="2299452"/>
          <a:ext cx="5813953" cy="0"/>
        </a:xfrm>
        <a:prstGeom prst="line">
          <a:avLst/>
        </a:prstGeom>
        <a:solidFill>
          <a:schemeClr val="lt1">
            <a:alpha val="90000"/>
            <a:hueOff val="0"/>
            <a:satOff val="0"/>
            <a:lumOff val="0"/>
            <a:alphaOff val="0"/>
          </a:schemeClr>
        </a:solidFill>
        <a:ln w="19050" cap="flat" cmpd="sng" algn="in">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914A8D19-1E3D-45E5-A446-8F39A87F178C}">
      <dsp:nvSpPr>
        <dsp:cNvPr id="0" name=""/>
        <dsp:cNvSpPr/>
      </dsp:nvSpPr>
      <dsp:spPr>
        <a:xfrm rot="8100000">
          <a:off x="69059" y="532883"/>
          <a:ext cx="332300" cy="332300"/>
        </a:xfrm>
        <a:prstGeom prst="teardrop">
          <a:avLst>
            <a:gd name="adj" fmla="val 115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31427-C2F1-4816-8524-FA51A74C06EF}">
      <dsp:nvSpPr>
        <dsp:cNvPr id="0" name=""/>
        <dsp:cNvSpPr/>
      </dsp:nvSpPr>
      <dsp:spPr>
        <a:xfrm>
          <a:off x="105975" y="569798"/>
          <a:ext cx="258469" cy="258469"/>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EDEBF2CF-FA99-43F4-93F8-2D05E861D313}">
      <dsp:nvSpPr>
        <dsp:cNvPr id="0" name=""/>
        <dsp:cNvSpPr/>
      </dsp:nvSpPr>
      <dsp:spPr>
        <a:xfrm>
          <a:off x="470182" y="938176"/>
          <a:ext cx="2077509" cy="1361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a:t>Upcoming R</a:t>
          </a:r>
          <a:r>
            <a:rPr lang="en-US" sz="1500" kern="1200">
              <a:latin typeface="Gill Sans MT"/>
            </a:rPr>
            <a:t>adical Chats</a:t>
          </a:r>
          <a:r>
            <a:rPr lang="en-US" sz="1500" kern="1200"/>
            <a:t> Professional Development Opportunities November 2023</a:t>
          </a:r>
        </a:p>
      </dsp:txBody>
      <dsp:txXfrm>
        <a:off x="470182" y="938176"/>
        <a:ext cx="2077509" cy="1361275"/>
      </dsp:txXfrm>
    </dsp:sp>
    <dsp:sp modelId="{6FB4EF30-3A36-4D83-979A-B570D4E16CAE}">
      <dsp:nvSpPr>
        <dsp:cNvPr id="0" name=""/>
        <dsp:cNvSpPr/>
      </dsp:nvSpPr>
      <dsp:spPr>
        <a:xfrm>
          <a:off x="470182" y="459890"/>
          <a:ext cx="2077509" cy="47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Nov. 2023</a:t>
          </a:r>
        </a:p>
      </dsp:txBody>
      <dsp:txXfrm>
        <a:off x="470182" y="459890"/>
        <a:ext cx="2077509" cy="478286"/>
      </dsp:txXfrm>
    </dsp:sp>
    <dsp:sp modelId="{D135DBAF-B88C-4688-8B93-E691CA7B28AE}">
      <dsp:nvSpPr>
        <dsp:cNvPr id="0" name=""/>
        <dsp:cNvSpPr/>
      </dsp:nvSpPr>
      <dsp:spPr>
        <a:xfrm>
          <a:off x="235210" y="938176"/>
          <a:ext cx="0" cy="1361275"/>
        </a:xfrm>
        <a:prstGeom prst="line">
          <a:avLst/>
        </a:prstGeom>
        <a:noFill/>
        <a:ln w="12700" cap="flat" cmpd="sng" algn="in">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EAC4097-61DC-4F1D-9881-F561A1FB6AAD}">
      <dsp:nvSpPr>
        <dsp:cNvPr id="0" name=""/>
        <dsp:cNvSpPr/>
      </dsp:nvSpPr>
      <dsp:spPr>
        <a:xfrm>
          <a:off x="197086" y="2256406"/>
          <a:ext cx="84589" cy="8609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5A556-1139-4B1C-B897-AA74D8E7C751}">
      <dsp:nvSpPr>
        <dsp:cNvPr id="0" name=""/>
        <dsp:cNvSpPr/>
      </dsp:nvSpPr>
      <dsp:spPr>
        <a:xfrm rot="18900000">
          <a:off x="3335082" y="3733721"/>
          <a:ext cx="332300" cy="332300"/>
        </a:xfrm>
        <a:prstGeom prst="teardrop">
          <a:avLst>
            <a:gd name="adj" fmla="val 115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C6B6F-F278-4220-913C-B21EED392CE4}">
      <dsp:nvSpPr>
        <dsp:cNvPr id="0" name=""/>
        <dsp:cNvSpPr/>
      </dsp:nvSpPr>
      <dsp:spPr>
        <a:xfrm>
          <a:off x="3371998" y="3770636"/>
          <a:ext cx="258469" cy="258469"/>
        </a:xfrm>
        <a:prstGeom prst="ellipse">
          <a:avLst/>
        </a:prstGeom>
        <a:solidFill>
          <a:schemeClr val="lt1">
            <a:alpha val="90000"/>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dsp:style>
    </dsp:sp>
    <dsp:sp modelId="{26942787-F5B0-4705-9BB0-9B85C24B6BE2}">
      <dsp:nvSpPr>
        <dsp:cNvPr id="0" name=""/>
        <dsp:cNvSpPr/>
      </dsp:nvSpPr>
      <dsp:spPr>
        <a:xfrm>
          <a:off x="3736204" y="2299452"/>
          <a:ext cx="2077509" cy="1361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a:t>Radical Chats Cohort Spring 2024</a:t>
          </a:r>
        </a:p>
        <a:p>
          <a:pPr marL="114300" lvl="1" indent="-114300" algn="l" defTabSz="533400" rtl="0">
            <a:lnSpc>
              <a:spcPct val="90000"/>
            </a:lnSpc>
            <a:spcBef>
              <a:spcPct val="0"/>
            </a:spcBef>
            <a:spcAft>
              <a:spcPct val="15000"/>
            </a:spcAft>
            <a:buChar char="•"/>
          </a:pPr>
          <a:r>
            <a:rPr lang="en-US" sz="1200" kern="1200"/>
            <a:t>I</a:t>
          </a:r>
          <a:r>
            <a:rPr lang="en-US" sz="1200" kern="1200">
              <a:latin typeface="Gill Sans MT"/>
            </a:rPr>
            <a:t>nterested? Contact Meeghan Milette (mharrin8@gmu.edu)</a:t>
          </a:r>
        </a:p>
      </dsp:txBody>
      <dsp:txXfrm>
        <a:off x="3736204" y="2299452"/>
        <a:ext cx="2077509" cy="1361275"/>
      </dsp:txXfrm>
    </dsp:sp>
    <dsp:sp modelId="{E7315B8D-BB13-4749-A8F8-61B38555CA43}">
      <dsp:nvSpPr>
        <dsp:cNvPr id="0" name=""/>
        <dsp:cNvSpPr/>
      </dsp:nvSpPr>
      <dsp:spPr>
        <a:xfrm>
          <a:off x="3736204" y="3660728"/>
          <a:ext cx="2077509" cy="478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Spring 2024</a:t>
          </a:r>
        </a:p>
      </dsp:txBody>
      <dsp:txXfrm>
        <a:off x="3736204" y="3660728"/>
        <a:ext cx="2077509" cy="478286"/>
      </dsp:txXfrm>
    </dsp:sp>
    <dsp:sp modelId="{21F2D71B-C490-476F-9682-191343DC2687}">
      <dsp:nvSpPr>
        <dsp:cNvPr id="0" name=""/>
        <dsp:cNvSpPr/>
      </dsp:nvSpPr>
      <dsp:spPr>
        <a:xfrm>
          <a:off x="3501232" y="2299452"/>
          <a:ext cx="0" cy="1361275"/>
        </a:xfrm>
        <a:prstGeom prst="line">
          <a:avLst/>
        </a:prstGeom>
        <a:noFill/>
        <a:ln w="12700" cap="flat" cmpd="sng" algn="in">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C0B9402-1BC5-48FE-9D3B-84634B6DC79A}">
      <dsp:nvSpPr>
        <dsp:cNvPr id="0" name=""/>
        <dsp:cNvSpPr/>
      </dsp:nvSpPr>
      <dsp:spPr>
        <a:xfrm>
          <a:off x="3463108" y="2256406"/>
          <a:ext cx="84589" cy="8609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1C87-6379-4B60-A622-A03A5D214C3B}" type="datetimeFigureOut">
              <a:rPr lang="en-US"/>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F1E7-E7BF-4F73-B372-58470D8DF824}" type="slidenum">
              <a:rPr lang="en-US"/>
              <a:t>‹#›</a:t>
            </a:fld>
            <a:endParaRPr lang="en-US"/>
          </a:p>
        </p:txBody>
      </p:sp>
    </p:spTree>
    <p:extLst>
      <p:ext uri="{BB962C8B-B14F-4D97-AF65-F5344CB8AC3E}">
        <p14:creationId xmlns:p14="http://schemas.microsoft.com/office/powerpoint/2010/main" val="26113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immalonescott.medium.com/thoughts-on-self-awareness-and-the-candor-gauge-7e46289e6de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99F1E7-E7BF-4F73-B372-58470D8DF824}" type="slidenum">
              <a:rPr lang="en-US"/>
              <a:t>1</a:t>
            </a:fld>
            <a:endParaRPr lang="en-US"/>
          </a:p>
        </p:txBody>
      </p:sp>
    </p:spTree>
    <p:extLst>
      <p:ext uri="{BB962C8B-B14F-4D97-AF65-F5344CB8AC3E}">
        <p14:creationId xmlns:p14="http://schemas.microsoft.com/office/powerpoint/2010/main" val="410634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MEEGHAN</a:t>
            </a:r>
          </a:p>
          <a:p>
            <a:endParaRPr lang="en-US"/>
          </a:p>
          <a:p>
            <a:r>
              <a:rPr lang="en-US" b="1"/>
              <a:t>Humble: </a:t>
            </a:r>
            <a:r>
              <a:rPr lang="en-US"/>
              <a:t>It is important to walk into a feedback conversation with a sense of humility, knowing that your point of view is an important piece of a larger puzzle. Speak from your point of view, but leave space for them as well.</a:t>
            </a:r>
          </a:p>
          <a:p>
            <a:r>
              <a:rPr lang="en-US" b="1"/>
              <a:t>Helpful: </a:t>
            </a:r>
            <a:r>
              <a:rPr lang="en-US"/>
              <a:t>Consider the goal of the conversation. Are you having it to win, or are you having it to help? Make sure your goal is to help the other person succeed, otherwise it’s not helpful.</a:t>
            </a:r>
          </a:p>
          <a:p>
            <a:r>
              <a:rPr lang="en-US" b="1"/>
              <a:t>Immediate: </a:t>
            </a:r>
            <a:r>
              <a:rPr lang="en-US"/>
              <a:t>Give feedback immediately, or as close to immediately as possible. When you wait too long, you can get caught up in debating details versus immediately nipping something in the bud.</a:t>
            </a:r>
          </a:p>
          <a:p>
            <a:r>
              <a:rPr lang="en-US" b="1"/>
              <a:t>In Person or On Video: </a:t>
            </a:r>
            <a:r>
              <a:rPr lang="en-US"/>
              <a:t>If you have feedback conversations over the phone or email, you lose much if not all of your ability to get a sense of how your words are landing, as well as an opportunity to hear the full extent of the other person’s experience.</a:t>
            </a:r>
            <a:endParaRPr lang="en-US">
              <a:ea typeface="Calibri"/>
              <a:cs typeface="Calibri"/>
            </a:endParaRPr>
          </a:p>
          <a:p>
            <a:r>
              <a:rPr lang="en-US" b="1"/>
              <a:t>In Private: </a:t>
            </a:r>
            <a:r>
              <a:rPr lang="en-US"/>
              <a:t>The part of your brain that interprets physical threats is the same part that activates when you feel a threat to your identity or ego. If you criticize someone in public, chances are they will go into fight, flight, freeze mode and be unable to take in what we are saying.</a:t>
            </a:r>
            <a:endParaRPr lang="en-US">
              <a:ea typeface="Calibri"/>
              <a:cs typeface="Calibri"/>
            </a:endParaRPr>
          </a:p>
          <a:p>
            <a:r>
              <a:rPr lang="en-US" b="1"/>
              <a:t>Not About Personality: </a:t>
            </a:r>
            <a:r>
              <a:rPr lang="en-US"/>
              <a:t>Make sure to focus on the behavior, not the person. For example, would you respond better to someone giving you feedback about the need to show up to work on time, or would you prefer that they give you the feedback by calling you lazy?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A99F1E7-E7BF-4F73-B372-58470D8DF824}" type="slidenum">
              <a:rPr lang="en-US"/>
              <a:t>10</a:t>
            </a:fld>
            <a:endParaRPr lang="en-US"/>
          </a:p>
        </p:txBody>
      </p:sp>
    </p:spTree>
    <p:extLst>
      <p:ext uri="{BB962C8B-B14F-4D97-AF65-F5344CB8AC3E}">
        <p14:creationId xmlns:p14="http://schemas.microsoft.com/office/powerpoint/2010/main" val="425797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https://kimmalonescott.medium.com/thoughts-on-self-awareness-and-the-candor-gauge-7e46289e6de7</a:t>
            </a:r>
            <a:endParaRPr lang="en-US"/>
          </a:p>
          <a:p>
            <a:r>
              <a:rPr lang="en-US">
                <a:ea typeface="Calibri"/>
                <a:cs typeface="Calibri"/>
              </a:rPr>
              <a:t>Handout needs to be developed MMM</a:t>
            </a:r>
          </a:p>
        </p:txBody>
      </p:sp>
      <p:sp>
        <p:nvSpPr>
          <p:cNvPr id="4" name="Slide Number Placeholder 3"/>
          <p:cNvSpPr>
            <a:spLocks noGrp="1"/>
          </p:cNvSpPr>
          <p:nvPr>
            <p:ph type="sldNum" sz="quarter" idx="5"/>
          </p:nvPr>
        </p:nvSpPr>
        <p:spPr/>
        <p:txBody>
          <a:bodyPr/>
          <a:lstStyle/>
          <a:p>
            <a:fld id="{2A99F1E7-E7BF-4F73-B372-58470D8DF824}" type="slidenum">
              <a:rPr lang="en-US"/>
              <a:t>11</a:t>
            </a:fld>
            <a:endParaRPr lang="en-US"/>
          </a:p>
        </p:txBody>
      </p:sp>
    </p:spTree>
    <p:extLst>
      <p:ext uri="{BB962C8B-B14F-4D97-AF65-F5344CB8AC3E}">
        <p14:creationId xmlns:p14="http://schemas.microsoft.com/office/powerpoint/2010/main" val="387759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Daylen</a:t>
            </a:r>
          </a:p>
        </p:txBody>
      </p:sp>
      <p:sp>
        <p:nvSpPr>
          <p:cNvPr id="4" name="Slide Number Placeholder 3"/>
          <p:cNvSpPr>
            <a:spLocks noGrp="1"/>
          </p:cNvSpPr>
          <p:nvPr>
            <p:ph type="sldNum" sz="quarter" idx="5"/>
          </p:nvPr>
        </p:nvSpPr>
        <p:spPr/>
        <p:txBody>
          <a:bodyPr/>
          <a:lstStyle/>
          <a:p>
            <a:fld id="{2A99F1E7-E7BF-4F73-B372-58470D8DF824}" type="slidenum">
              <a:rPr lang="en-US" smtClean="0"/>
              <a:t>12</a:t>
            </a:fld>
            <a:endParaRPr lang="en-US"/>
          </a:p>
        </p:txBody>
      </p:sp>
    </p:spTree>
    <p:extLst>
      <p:ext uri="{BB962C8B-B14F-4D97-AF65-F5344CB8AC3E}">
        <p14:creationId xmlns:p14="http://schemas.microsoft.com/office/powerpoint/2010/main" val="381861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Daylen/Meeghan</a:t>
            </a:r>
          </a:p>
        </p:txBody>
      </p:sp>
      <p:sp>
        <p:nvSpPr>
          <p:cNvPr id="4" name="Slide Number Placeholder 3"/>
          <p:cNvSpPr>
            <a:spLocks noGrp="1"/>
          </p:cNvSpPr>
          <p:nvPr>
            <p:ph type="sldNum" sz="quarter" idx="5"/>
          </p:nvPr>
        </p:nvSpPr>
        <p:spPr/>
        <p:txBody>
          <a:bodyPr/>
          <a:lstStyle/>
          <a:p>
            <a:fld id="{2A99F1E7-E7BF-4F73-B372-58470D8DF824}" type="slidenum">
              <a:rPr lang="en-US" smtClean="0"/>
              <a:t>13</a:t>
            </a:fld>
            <a:endParaRPr lang="en-US"/>
          </a:p>
        </p:txBody>
      </p:sp>
    </p:spTree>
    <p:extLst>
      <p:ext uri="{BB962C8B-B14F-4D97-AF65-F5344CB8AC3E}">
        <p14:creationId xmlns:p14="http://schemas.microsoft.com/office/powerpoint/2010/main" val="297894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Meeghan</a:t>
            </a:r>
          </a:p>
        </p:txBody>
      </p:sp>
      <p:sp>
        <p:nvSpPr>
          <p:cNvPr id="4" name="Slide Number Placeholder 3"/>
          <p:cNvSpPr>
            <a:spLocks noGrp="1"/>
          </p:cNvSpPr>
          <p:nvPr>
            <p:ph type="sldNum" sz="quarter" idx="5"/>
          </p:nvPr>
        </p:nvSpPr>
        <p:spPr/>
        <p:txBody>
          <a:bodyPr/>
          <a:lstStyle/>
          <a:p>
            <a:fld id="{2A99F1E7-E7BF-4F73-B372-58470D8DF824}" type="slidenum">
              <a:rPr lang="en-US"/>
              <a:t>14</a:t>
            </a:fld>
            <a:endParaRPr lang="en-US"/>
          </a:p>
        </p:txBody>
      </p:sp>
    </p:spTree>
    <p:extLst>
      <p:ext uri="{BB962C8B-B14F-4D97-AF65-F5344CB8AC3E}">
        <p14:creationId xmlns:p14="http://schemas.microsoft.com/office/powerpoint/2010/main" val="48402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Daylen/Meeghan</a:t>
            </a:r>
          </a:p>
        </p:txBody>
      </p:sp>
      <p:sp>
        <p:nvSpPr>
          <p:cNvPr id="4" name="Slide Number Placeholder 3"/>
          <p:cNvSpPr>
            <a:spLocks noGrp="1"/>
          </p:cNvSpPr>
          <p:nvPr>
            <p:ph type="sldNum" sz="quarter" idx="5"/>
          </p:nvPr>
        </p:nvSpPr>
        <p:spPr/>
        <p:txBody>
          <a:bodyPr/>
          <a:lstStyle/>
          <a:p>
            <a:fld id="{2A99F1E7-E7BF-4F73-B372-58470D8DF824}" type="slidenum">
              <a:rPr lang="en-US" smtClean="0"/>
              <a:t>15</a:t>
            </a:fld>
            <a:endParaRPr lang="en-US"/>
          </a:p>
        </p:txBody>
      </p:sp>
    </p:spTree>
    <p:extLst>
      <p:ext uri="{BB962C8B-B14F-4D97-AF65-F5344CB8AC3E}">
        <p14:creationId xmlns:p14="http://schemas.microsoft.com/office/powerpoint/2010/main" val="127623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Meeghan</a:t>
            </a:r>
            <a:endParaRPr lang="en-US"/>
          </a:p>
        </p:txBody>
      </p:sp>
      <p:sp>
        <p:nvSpPr>
          <p:cNvPr id="4" name="Slide Number Placeholder 3"/>
          <p:cNvSpPr>
            <a:spLocks noGrp="1"/>
          </p:cNvSpPr>
          <p:nvPr>
            <p:ph type="sldNum" sz="quarter" idx="5"/>
          </p:nvPr>
        </p:nvSpPr>
        <p:spPr/>
        <p:txBody>
          <a:bodyPr/>
          <a:lstStyle/>
          <a:p>
            <a:fld id="{2A99F1E7-E7BF-4F73-B372-58470D8DF824}" type="slidenum">
              <a:rPr lang="en-US" smtClean="0"/>
              <a:t>17</a:t>
            </a:fld>
            <a:endParaRPr lang="en-US"/>
          </a:p>
        </p:txBody>
      </p:sp>
    </p:spTree>
    <p:extLst>
      <p:ext uri="{BB962C8B-B14F-4D97-AF65-F5344CB8AC3E}">
        <p14:creationId xmlns:p14="http://schemas.microsoft.com/office/powerpoint/2010/main" val="138442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Daylen/Meeghan</a:t>
            </a:r>
          </a:p>
        </p:txBody>
      </p:sp>
      <p:sp>
        <p:nvSpPr>
          <p:cNvPr id="4" name="Slide Number Placeholder 3"/>
          <p:cNvSpPr>
            <a:spLocks noGrp="1"/>
          </p:cNvSpPr>
          <p:nvPr>
            <p:ph type="sldNum" sz="quarter" idx="5"/>
          </p:nvPr>
        </p:nvSpPr>
        <p:spPr/>
        <p:txBody>
          <a:bodyPr/>
          <a:lstStyle/>
          <a:p>
            <a:fld id="{2A99F1E7-E7BF-4F73-B372-58470D8DF824}" type="slidenum">
              <a:rPr lang="en-US"/>
              <a:t>18</a:t>
            </a:fld>
            <a:endParaRPr lang="en-US"/>
          </a:p>
        </p:txBody>
      </p:sp>
    </p:spTree>
    <p:extLst>
      <p:ext uri="{BB962C8B-B14F-4D97-AF65-F5344CB8AC3E}">
        <p14:creationId xmlns:p14="http://schemas.microsoft.com/office/powerpoint/2010/main" val="105393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2A99F1E7-E7BF-4F73-B372-58470D8DF824}" type="slidenum">
              <a:rPr lang="en-US" smtClean="0"/>
              <a:t>2</a:t>
            </a:fld>
            <a:endParaRPr lang="en-US"/>
          </a:p>
        </p:txBody>
      </p:sp>
    </p:spTree>
    <p:extLst>
      <p:ext uri="{BB962C8B-B14F-4D97-AF65-F5344CB8AC3E}">
        <p14:creationId xmlns:p14="http://schemas.microsoft.com/office/powerpoint/2010/main" val="105572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Meeghan</a:t>
            </a:r>
          </a:p>
        </p:txBody>
      </p:sp>
      <p:sp>
        <p:nvSpPr>
          <p:cNvPr id="4" name="Slide Number Placeholder 3"/>
          <p:cNvSpPr>
            <a:spLocks noGrp="1"/>
          </p:cNvSpPr>
          <p:nvPr>
            <p:ph type="sldNum" sz="quarter" idx="5"/>
          </p:nvPr>
        </p:nvSpPr>
        <p:spPr/>
        <p:txBody>
          <a:bodyPr/>
          <a:lstStyle/>
          <a:p>
            <a:fld id="{2A99F1E7-E7BF-4F73-B372-58470D8DF824}" type="slidenum">
              <a:rPr lang="en-US"/>
              <a:t>3</a:t>
            </a:fld>
            <a:endParaRPr lang="en-US"/>
          </a:p>
        </p:txBody>
      </p:sp>
    </p:spTree>
    <p:extLst>
      <p:ext uri="{BB962C8B-B14F-4D97-AF65-F5344CB8AC3E}">
        <p14:creationId xmlns:p14="http://schemas.microsoft.com/office/powerpoint/2010/main" val="322052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Meeghan</a:t>
            </a:r>
          </a:p>
        </p:txBody>
      </p:sp>
      <p:sp>
        <p:nvSpPr>
          <p:cNvPr id="4" name="Slide Number Placeholder 3"/>
          <p:cNvSpPr>
            <a:spLocks noGrp="1"/>
          </p:cNvSpPr>
          <p:nvPr>
            <p:ph type="sldNum" sz="quarter" idx="5"/>
          </p:nvPr>
        </p:nvSpPr>
        <p:spPr/>
        <p:txBody>
          <a:bodyPr/>
          <a:lstStyle/>
          <a:p>
            <a:fld id="{2A99F1E7-E7BF-4F73-B372-58470D8DF824}" type="slidenum">
              <a:rPr lang="en-US" smtClean="0"/>
              <a:t>4</a:t>
            </a:fld>
            <a:endParaRPr lang="en-US"/>
          </a:p>
        </p:txBody>
      </p:sp>
    </p:spTree>
    <p:extLst>
      <p:ext uri="{BB962C8B-B14F-4D97-AF65-F5344CB8AC3E}">
        <p14:creationId xmlns:p14="http://schemas.microsoft.com/office/powerpoint/2010/main" val="137827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Meeghan</a:t>
            </a:r>
          </a:p>
        </p:txBody>
      </p:sp>
      <p:sp>
        <p:nvSpPr>
          <p:cNvPr id="4" name="Slide Number Placeholder 3"/>
          <p:cNvSpPr>
            <a:spLocks noGrp="1"/>
          </p:cNvSpPr>
          <p:nvPr>
            <p:ph type="sldNum" sz="quarter" idx="5"/>
          </p:nvPr>
        </p:nvSpPr>
        <p:spPr/>
        <p:txBody>
          <a:bodyPr/>
          <a:lstStyle/>
          <a:p>
            <a:fld id="{2A99F1E7-E7BF-4F73-B372-58470D8DF824}" type="slidenum">
              <a:rPr lang="en-US"/>
              <a:t>5</a:t>
            </a:fld>
            <a:endParaRPr lang="en-US"/>
          </a:p>
        </p:txBody>
      </p:sp>
    </p:spTree>
    <p:extLst>
      <p:ext uri="{BB962C8B-B14F-4D97-AF65-F5344CB8AC3E}">
        <p14:creationId xmlns:p14="http://schemas.microsoft.com/office/powerpoint/2010/main" val="186604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Daylen</a:t>
            </a:r>
          </a:p>
        </p:txBody>
      </p:sp>
      <p:sp>
        <p:nvSpPr>
          <p:cNvPr id="4" name="Slide Number Placeholder 3"/>
          <p:cNvSpPr>
            <a:spLocks noGrp="1"/>
          </p:cNvSpPr>
          <p:nvPr>
            <p:ph type="sldNum" sz="quarter" idx="5"/>
          </p:nvPr>
        </p:nvSpPr>
        <p:spPr/>
        <p:txBody>
          <a:bodyPr/>
          <a:lstStyle/>
          <a:p>
            <a:fld id="{2A99F1E7-E7BF-4F73-B372-58470D8DF824}" type="slidenum">
              <a:rPr lang="en-US" smtClean="0"/>
              <a:t>6</a:t>
            </a:fld>
            <a:endParaRPr lang="en-US"/>
          </a:p>
        </p:txBody>
      </p:sp>
    </p:spTree>
    <p:extLst>
      <p:ext uri="{BB962C8B-B14F-4D97-AF65-F5344CB8AC3E}">
        <p14:creationId xmlns:p14="http://schemas.microsoft.com/office/powerpoint/2010/main" val="398822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Daylen</a:t>
            </a:r>
          </a:p>
        </p:txBody>
      </p:sp>
      <p:sp>
        <p:nvSpPr>
          <p:cNvPr id="4" name="Slide Number Placeholder 3"/>
          <p:cNvSpPr>
            <a:spLocks noGrp="1"/>
          </p:cNvSpPr>
          <p:nvPr>
            <p:ph type="sldNum" sz="quarter" idx="5"/>
          </p:nvPr>
        </p:nvSpPr>
        <p:spPr/>
        <p:txBody>
          <a:bodyPr/>
          <a:lstStyle/>
          <a:p>
            <a:fld id="{2A99F1E7-E7BF-4F73-B372-58470D8DF824}" type="slidenum">
              <a:rPr lang="en-US" smtClean="0"/>
              <a:t>7</a:t>
            </a:fld>
            <a:endParaRPr lang="en-US"/>
          </a:p>
        </p:txBody>
      </p:sp>
    </p:spTree>
    <p:extLst>
      <p:ext uri="{BB962C8B-B14F-4D97-AF65-F5344CB8AC3E}">
        <p14:creationId xmlns:p14="http://schemas.microsoft.com/office/powerpoint/2010/main" val="389986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Daylen</a:t>
            </a:r>
          </a:p>
        </p:txBody>
      </p:sp>
      <p:sp>
        <p:nvSpPr>
          <p:cNvPr id="4" name="Slide Number Placeholder 3"/>
          <p:cNvSpPr>
            <a:spLocks noGrp="1"/>
          </p:cNvSpPr>
          <p:nvPr>
            <p:ph type="sldNum" sz="quarter" idx="5"/>
          </p:nvPr>
        </p:nvSpPr>
        <p:spPr/>
        <p:txBody>
          <a:bodyPr/>
          <a:lstStyle/>
          <a:p>
            <a:fld id="{2A99F1E7-E7BF-4F73-B372-58470D8DF824}" type="slidenum">
              <a:rPr lang="en-US"/>
              <a:t>8</a:t>
            </a:fld>
            <a:endParaRPr lang="en-US"/>
          </a:p>
        </p:txBody>
      </p:sp>
    </p:spTree>
    <p:extLst>
      <p:ext uri="{BB962C8B-B14F-4D97-AF65-F5344CB8AC3E}">
        <p14:creationId xmlns:p14="http://schemas.microsoft.com/office/powerpoint/2010/main" val="67402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Meeghan</a:t>
            </a:r>
          </a:p>
        </p:txBody>
      </p:sp>
      <p:sp>
        <p:nvSpPr>
          <p:cNvPr id="4" name="Slide Number Placeholder 3"/>
          <p:cNvSpPr>
            <a:spLocks noGrp="1"/>
          </p:cNvSpPr>
          <p:nvPr>
            <p:ph type="sldNum" sz="quarter" idx="5"/>
          </p:nvPr>
        </p:nvSpPr>
        <p:spPr/>
        <p:txBody>
          <a:bodyPr/>
          <a:lstStyle/>
          <a:p>
            <a:fld id="{2A99F1E7-E7BF-4F73-B372-58470D8DF824}" type="slidenum">
              <a:rPr lang="en-US"/>
              <a:t>9</a:t>
            </a:fld>
            <a:endParaRPr lang="en-US"/>
          </a:p>
        </p:txBody>
      </p:sp>
    </p:spTree>
    <p:extLst>
      <p:ext uri="{BB962C8B-B14F-4D97-AF65-F5344CB8AC3E}">
        <p14:creationId xmlns:p14="http://schemas.microsoft.com/office/powerpoint/2010/main" val="424830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10/20/2023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10/20/2023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10/20/2023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10/20/2023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10/20/2023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ulprofdev.gmu.edu" TargetMode="External"/><Relationship Id="rId4" Type="http://schemas.openxmlformats.org/officeDocument/2006/relationships/diagramLayout" Target="../diagrams/layout5.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hyperlink" Target="https://www.radicalcandor.com/blog/feedback-sandwich-praise-criticism/" TargetMode="External"/><Relationship Id="rId2" Type="http://schemas.openxmlformats.org/officeDocument/2006/relationships/hyperlink" Target="https://www.radicalcandor.com/blog/tips-for-giving-feedback/#:~:text=The%20best%20feedback%20is%20Radically,%2FPrivate%20criticism%2C%20not%20Personalized" TargetMode="External"/><Relationship Id="rId1" Type="http://schemas.openxmlformats.org/officeDocument/2006/relationships/slideLayout" Target="../slideLayouts/slideLayout2.xml"/><Relationship Id="rId4" Type="http://schemas.openxmlformats.org/officeDocument/2006/relationships/hyperlink" Target="https://www.radicalcandor.com/blog/gauge-your-feedbac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mailto:ulprodev@gmu.edu"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YLBDkz0TwLM?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B75DEB-0F5E-431F-8E23-C0AA427FB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12B635-DAF4-4EAA-B826-D6D0E5D02228}"/>
              </a:ext>
            </a:extLst>
          </p:cNvPr>
          <p:cNvSpPr>
            <a:spLocks noGrp="1"/>
          </p:cNvSpPr>
          <p:nvPr>
            <p:ph type="ctrTitle"/>
          </p:nvPr>
        </p:nvSpPr>
        <p:spPr>
          <a:xfrm>
            <a:off x="1375423" y="3176833"/>
            <a:ext cx="10318418" cy="2581538"/>
          </a:xfrm>
        </p:spPr>
        <p:txBody>
          <a:bodyPr>
            <a:normAutofit/>
          </a:bodyPr>
          <a:lstStyle/>
          <a:p>
            <a:r>
              <a:rPr lang="en-US" sz="7200"/>
              <a:t>Radical candor 101</a:t>
            </a:r>
            <a:br>
              <a:rPr lang="en-US" sz="5500"/>
            </a:br>
            <a:endParaRPr lang="en-US" sz="5500"/>
          </a:p>
        </p:txBody>
      </p:sp>
      <p:sp>
        <p:nvSpPr>
          <p:cNvPr id="3" name="Subtitle 2">
            <a:extLst>
              <a:ext uri="{FF2B5EF4-FFF2-40B4-BE49-F238E27FC236}">
                <a16:creationId xmlns:a16="http://schemas.microsoft.com/office/drawing/2014/main" id="{9CFD2756-2F5D-48EB-B0BD-17586419209B}"/>
              </a:ext>
            </a:extLst>
          </p:cNvPr>
          <p:cNvSpPr>
            <a:spLocks noGrp="1"/>
          </p:cNvSpPr>
          <p:nvPr>
            <p:ph type="subTitle" idx="1"/>
          </p:nvPr>
        </p:nvSpPr>
        <p:spPr>
          <a:xfrm>
            <a:off x="2072826" y="5229719"/>
            <a:ext cx="8045373" cy="656492"/>
          </a:xfrm>
        </p:spPr>
        <p:txBody>
          <a:bodyPr vert="horz" lIns="91440" tIns="45720" rIns="91440" bIns="45720" rtlCol="0" anchor="t">
            <a:noAutofit/>
          </a:bodyPr>
          <a:lstStyle/>
          <a:p>
            <a:pPr>
              <a:lnSpc>
                <a:spcPct val="90000"/>
              </a:lnSpc>
            </a:pPr>
            <a:r>
              <a:rPr lang="en-US" sz="2400">
                <a:solidFill>
                  <a:schemeClr val="bg2"/>
                </a:solidFill>
              </a:rPr>
              <a:t>Radical chats </a:t>
            </a:r>
          </a:p>
          <a:p>
            <a:pPr>
              <a:lnSpc>
                <a:spcPct val="90000"/>
              </a:lnSpc>
            </a:pPr>
            <a:r>
              <a:rPr lang="en-US" sz="2400">
                <a:solidFill>
                  <a:schemeClr val="bg2"/>
                </a:solidFill>
              </a:rPr>
              <a:t>Professional Development Series</a:t>
            </a:r>
          </a:p>
          <a:p>
            <a:pPr>
              <a:lnSpc>
                <a:spcPct val="90000"/>
              </a:lnSpc>
            </a:pPr>
            <a:r>
              <a:rPr lang="en-US" sz="2400">
                <a:solidFill>
                  <a:schemeClr val="bg2"/>
                </a:solidFill>
              </a:rPr>
              <a:t>Fall 2023</a:t>
            </a:r>
          </a:p>
          <a:p>
            <a:pPr>
              <a:lnSpc>
                <a:spcPct val="90000"/>
              </a:lnSpc>
            </a:pPr>
            <a:endParaRPr lang="en-US" sz="1700">
              <a:solidFill>
                <a:schemeClr val="bg2"/>
              </a:solidFill>
            </a:endParaRPr>
          </a:p>
        </p:txBody>
      </p:sp>
      <p:pic>
        <p:nvPicPr>
          <p:cNvPr id="5" name="Picture 4" descr="Multi-coloured dialogue boxes">
            <a:extLst>
              <a:ext uri="{FF2B5EF4-FFF2-40B4-BE49-F238E27FC236}">
                <a16:creationId xmlns:a16="http://schemas.microsoft.com/office/drawing/2014/main" id="{F409CF86-0E0E-369E-5655-C2398920A3C3}"/>
              </a:ext>
            </a:extLst>
          </p:cNvPr>
          <p:cNvPicPr>
            <a:picLocks noChangeAspect="1"/>
          </p:cNvPicPr>
          <p:nvPr/>
        </p:nvPicPr>
        <p:blipFill rotWithShape="1">
          <a:blip r:embed="rId3"/>
          <a:srcRect t="42764" b="27301"/>
          <a:stretch/>
        </p:blipFill>
        <p:spPr>
          <a:xfrm>
            <a:off x="1" y="10"/>
            <a:ext cx="12192000" cy="2828482"/>
          </a:xfrm>
          <a:prstGeom prst="rect">
            <a:avLst/>
          </a:prstGeom>
        </p:spPr>
      </p:pic>
      <p:sp>
        <p:nvSpPr>
          <p:cNvPr id="11" name="Rectangle 10">
            <a:extLst>
              <a:ext uri="{FF2B5EF4-FFF2-40B4-BE49-F238E27FC236}">
                <a16:creationId xmlns:a16="http://schemas.microsoft.com/office/drawing/2014/main" id="{4C613768-D6C6-49B9-A7A3-38202ECF4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13" name="Freeform 6">
            <a:extLst>
              <a:ext uri="{FF2B5EF4-FFF2-40B4-BE49-F238E27FC236}">
                <a16:creationId xmlns:a16="http://schemas.microsoft.com/office/drawing/2014/main" id="{F2178E31-4D77-44B1-85CA-2754E3FE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608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818C9-9AE2-40D5-B46C-A42071DC5F47}"/>
              </a:ext>
            </a:extLst>
          </p:cNvPr>
          <p:cNvSpPr>
            <a:spLocks noGrp="1"/>
          </p:cNvSpPr>
          <p:nvPr>
            <p:ph type="title"/>
          </p:nvPr>
        </p:nvSpPr>
        <p:spPr>
          <a:xfrm>
            <a:off x="518866" y="229985"/>
            <a:ext cx="6015897" cy="1492132"/>
          </a:xfrm>
        </p:spPr>
        <p:txBody>
          <a:bodyPr>
            <a:normAutofit/>
          </a:bodyPr>
          <a:lstStyle/>
          <a:p>
            <a:r>
              <a:rPr lang="en-US"/>
              <a:t>Radically candid feedback</a:t>
            </a:r>
          </a:p>
        </p:txBody>
      </p:sp>
      <p:sp>
        <p:nvSpPr>
          <p:cNvPr id="4122" name="Rectangle 4121">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D2C5205-5724-48D8-8F72-092A69F8560A}"/>
              </a:ext>
            </a:extLst>
          </p:cNvPr>
          <p:cNvSpPr>
            <a:spLocks noGrp="1"/>
          </p:cNvSpPr>
          <p:nvPr>
            <p:ph idx="1"/>
          </p:nvPr>
        </p:nvSpPr>
        <p:spPr>
          <a:xfrm>
            <a:off x="429949" y="1679941"/>
            <a:ext cx="6967234" cy="5318208"/>
          </a:xfrm>
        </p:spPr>
        <p:txBody>
          <a:bodyPr vert="horz" lIns="91440" tIns="45720" rIns="91440" bIns="45720" rtlCol="0" anchor="t">
            <a:normAutofit fontScale="92500" lnSpcReduction="20000"/>
          </a:bodyPr>
          <a:lstStyle/>
          <a:p>
            <a:pPr marL="0" indent="0">
              <a:lnSpc>
                <a:spcPct val="100000"/>
              </a:lnSpc>
              <a:buNone/>
            </a:pPr>
            <a:r>
              <a:rPr lang="en-US" sz="1400">
                <a:ea typeface="+mn-lt"/>
                <a:cs typeface="+mn-lt"/>
              </a:rPr>
              <a:t>Radical Candor is measured at the listener’s ear not the speaker’s mouth AND knowing whether one has been </a:t>
            </a:r>
            <a:r>
              <a:rPr lang="en-US" sz="1400" b="1">
                <a:ea typeface="+mn-lt"/>
                <a:cs typeface="+mn-lt"/>
              </a:rPr>
              <a:t>Radically Candid requires not just self-awareness but also relational-awareness and cultural-awareness. </a:t>
            </a:r>
            <a:r>
              <a:rPr lang="en-US" sz="1400">
                <a:ea typeface="+mn-lt"/>
                <a:cs typeface="+mn-lt"/>
              </a:rPr>
              <a:t>To give Radically Candid feedback — to be aware of how our feedback lands — we need feedback on how we give feedback!</a:t>
            </a:r>
            <a:endParaRPr lang="en-US" sz="1400" b="1">
              <a:ea typeface="+mn-lt"/>
              <a:cs typeface="+mn-lt"/>
            </a:endParaRPr>
          </a:p>
          <a:p>
            <a:pPr marL="0" indent="0">
              <a:lnSpc>
                <a:spcPct val="100000"/>
              </a:lnSpc>
              <a:buNone/>
            </a:pPr>
            <a:r>
              <a:rPr lang="en-US" sz="600" b="1">
                <a:ea typeface="+mn-lt"/>
                <a:cs typeface="+mn-lt"/>
              </a:rPr>
              <a:t>.</a:t>
            </a:r>
            <a:endParaRPr lang="en-US" sz="1600" b="1">
              <a:ea typeface="+mn-lt"/>
              <a:cs typeface="+mn-lt"/>
            </a:endParaRPr>
          </a:p>
          <a:p>
            <a:pPr marL="0" indent="0" algn="ctr">
              <a:lnSpc>
                <a:spcPct val="100000"/>
              </a:lnSpc>
              <a:buNone/>
            </a:pPr>
            <a:r>
              <a:rPr lang="en-US" sz="1600" b="1">
                <a:ea typeface="+mn-lt"/>
                <a:cs typeface="+mn-lt"/>
              </a:rPr>
              <a:t>Being Radically Candid with yourself requires self-awareness.</a:t>
            </a:r>
            <a:endParaRPr lang="en-US" sz="1600" b="1"/>
          </a:p>
          <a:p>
            <a:pPr marL="0" indent="0">
              <a:lnSpc>
                <a:spcPct val="100000"/>
              </a:lnSpc>
              <a:buNone/>
            </a:pPr>
            <a:r>
              <a:rPr lang="en-US" sz="600"/>
              <a:t>.</a:t>
            </a:r>
            <a:endParaRPr lang="en-US" sz="1400"/>
          </a:p>
          <a:p>
            <a:pPr marL="0" indent="0">
              <a:lnSpc>
                <a:spcPct val="100000"/>
              </a:lnSpc>
              <a:buNone/>
            </a:pPr>
            <a:r>
              <a:rPr lang="en-US" sz="1400" b="1" u="sng"/>
              <a:t>HIP Approach to Feedback</a:t>
            </a:r>
            <a:endParaRPr lang="en-US" sz="1400"/>
          </a:p>
          <a:p>
            <a:pPr marL="285750" indent="-285750">
              <a:lnSpc>
                <a:spcPct val="100000"/>
              </a:lnSpc>
            </a:pPr>
            <a:r>
              <a:rPr lang="en-US" sz="1400" b="1">
                <a:ea typeface="+mn-lt"/>
                <a:cs typeface="+mn-lt"/>
              </a:rPr>
              <a:t>Criticism side of things</a:t>
            </a:r>
          </a:p>
          <a:p>
            <a:pPr marL="742950" lvl="1" indent="-285750">
              <a:lnSpc>
                <a:spcPct val="100000"/>
              </a:lnSpc>
              <a:buFont typeface="Gill Sans MT" panose="020B0604020202020204" pitchFamily="34" charset="0"/>
            </a:pPr>
            <a:r>
              <a:rPr lang="en-US" sz="1400" b="1">
                <a:ea typeface="+mn-lt"/>
                <a:cs typeface="+mn-lt"/>
              </a:rPr>
              <a:t>Humble &amp; Helpful</a:t>
            </a:r>
          </a:p>
          <a:p>
            <a:pPr marL="742950" lvl="1" indent="-285750">
              <a:lnSpc>
                <a:spcPct val="100000"/>
              </a:lnSpc>
              <a:buFont typeface="Gill Sans MT" panose="020B0604020202020204" pitchFamily="34" charset="0"/>
              <a:buChar char="–"/>
            </a:pPr>
            <a:r>
              <a:rPr lang="en-US" sz="1400" b="1">
                <a:ea typeface="+mn-lt"/>
                <a:cs typeface="+mn-lt"/>
              </a:rPr>
              <a:t>In person/ In private</a:t>
            </a:r>
          </a:p>
          <a:p>
            <a:pPr marL="742950" lvl="1" indent="-285750">
              <a:lnSpc>
                <a:spcPct val="100000"/>
              </a:lnSpc>
              <a:buFont typeface="Gill Sans MT" panose="020B0604020202020204" pitchFamily="34" charset="0"/>
              <a:buChar char="–"/>
            </a:pPr>
            <a:r>
              <a:rPr lang="en-US" sz="1400" b="1">
                <a:ea typeface="+mn-lt"/>
                <a:cs typeface="+mn-lt"/>
              </a:rPr>
              <a:t>Immediate </a:t>
            </a:r>
          </a:p>
          <a:p>
            <a:pPr marL="742950" lvl="1" indent="-285750">
              <a:lnSpc>
                <a:spcPct val="100000"/>
              </a:lnSpc>
              <a:buFont typeface="Gill Sans MT" panose="020B0604020202020204" pitchFamily="34" charset="0"/>
              <a:buChar char="–"/>
            </a:pPr>
            <a:r>
              <a:rPr lang="en-US" sz="1400" b="1">
                <a:ea typeface="+mn-lt"/>
                <a:cs typeface="+mn-lt"/>
              </a:rPr>
              <a:t>(Not about) Personality</a:t>
            </a:r>
          </a:p>
          <a:p>
            <a:pPr marL="285750">
              <a:lnSpc>
                <a:spcPct val="100000"/>
              </a:lnSpc>
            </a:pPr>
            <a:r>
              <a:rPr lang="en-US" sz="1400">
                <a:ea typeface="+mn-lt"/>
                <a:cs typeface="+mn-lt"/>
              </a:rPr>
              <a:t>Additional HIP information: https://www.radicalcandor.com/blog/a-hip-approach-to-feedback/</a:t>
            </a:r>
            <a:endParaRPr lang="en-US" sz="1400" b="1">
              <a:ea typeface="+mn-lt"/>
              <a:cs typeface="+mn-lt"/>
            </a:endParaRPr>
          </a:p>
          <a:p>
            <a:pPr marL="0" indent="0">
              <a:lnSpc>
                <a:spcPct val="100000"/>
              </a:lnSpc>
              <a:buNone/>
            </a:pPr>
            <a:r>
              <a:rPr lang="en-US" sz="1400" b="1" u="sng">
                <a:ea typeface="+mn-lt"/>
                <a:cs typeface="+mn-lt"/>
              </a:rPr>
              <a:t>FEEDBACK SANDWICH:</a:t>
            </a:r>
            <a:r>
              <a:rPr lang="en-US" sz="1400" b="1">
                <a:ea typeface="+mn-lt"/>
                <a:cs typeface="+mn-lt"/>
              </a:rPr>
              <a:t> Avoid at ALL times! It is INEFFECTIVE</a:t>
            </a:r>
          </a:p>
          <a:p>
            <a:pPr marL="285750" indent="-285750">
              <a:lnSpc>
                <a:spcPct val="100000"/>
              </a:lnSpc>
            </a:pPr>
            <a:r>
              <a:rPr lang="en-US" sz="1400" b="1">
                <a:ea typeface="+mn-lt"/>
                <a:cs typeface="+mn-lt"/>
              </a:rPr>
              <a:t>What is a feedback sandwich: When you give critical feedback that is immediately sandwiched between praise.</a:t>
            </a:r>
          </a:p>
          <a:p>
            <a:pPr lvl="1">
              <a:lnSpc>
                <a:spcPct val="100000"/>
              </a:lnSpc>
            </a:pPr>
            <a:r>
              <a:rPr lang="en-US" sz="1200" b="1">
                <a:ea typeface="+mn-lt"/>
                <a:cs typeface="+mn-lt"/>
              </a:rPr>
              <a:t>Ex: Positive Performance Comment + CRITICAL FEEDBACK + Positive Performance Comment</a:t>
            </a:r>
          </a:p>
          <a:p>
            <a:pPr marL="285750" indent="-285750">
              <a:lnSpc>
                <a:spcPct val="100000"/>
              </a:lnSpc>
            </a:pPr>
            <a:r>
              <a:rPr lang="en-US" sz="1400" b="1">
                <a:ea typeface="+mn-lt"/>
                <a:cs typeface="+mn-lt"/>
              </a:rPr>
              <a:t>Why you shouldn't do this: Because framing feedback matters. The focus of the feedback to the receiver is on the positive and not the critical feedback. The impact and value are LOST.</a:t>
            </a:r>
            <a:endParaRPr lang="en-US" sz="1400" b="1"/>
          </a:p>
          <a:p>
            <a:pPr marL="285750" indent="-285750">
              <a:lnSpc>
                <a:spcPct val="100000"/>
              </a:lnSpc>
            </a:pPr>
            <a:r>
              <a:rPr lang="en-US" sz="1400" b="1">
                <a:ea typeface="+mn-lt"/>
                <a:cs typeface="+mn-lt"/>
              </a:rPr>
              <a:t>Additional Information: </a:t>
            </a:r>
            <a:r>
              <a:rPr lang="en-US" sz="1400">
                <a:ea typeface="+mn-lt"/>
                <a:cs typeface="+mn-lt"/>
              </a:rPr>
              <a:t>https://www.radicalcandor.com/podcast/s5-ep15-avoid-the-feedback-sandwich/</a:t>
            </a:r>
            <a:endParaRPr lang="en-US" sz="1400" b="1">
              <a:ea typeface="+mn-lt"/>
              <a:cs typeface="+mn-lt"/>
            </a:endParaRPr>
          </a:p>
          <a:p>
            <a:pPr marL="285750" indent="-285750">
              <a:lnSpc>
                <a:spcPct val="100000"/>
              </a:lnSpc>
              <a:buFont typeface="Arial" panose="020B0604020202020204" pitchFamily="34" charset="0"/>
              <a:buChar char="•"/>
            </a:pPr>
            <a:endParaRPr lang="en-US" sz="1400" b="1">
              <a:ea typeface="+mn-lt"/>
              <a:cs typeface="+mn-lt"/>
            </a:endParaRPr>
          </a:p>
          <a:p>
            <a:pPr>
              <a:lnSpc>
                <a:spcPct val="100000"/>
              </a:lnSpc>
              <a:buFont typeface="Arial" panose="020B0502020104020203" pitchFamily="34" charset="0"/>
              <a:buChar char="•"/>
            </a:pPr>
            <a:endParaRPr lang="en-US" sz="700">
              <a:ea typeface="+mn-lt"/>
              <a:cs typeface="+mn-lt"/>
            </a:endParaRPr>
          </a:p>
          <a:p>
            <a:pPr lvl="1">
              <a:lnSpc>
                <a:spcPct val="100000"/>
              </a:lnSpc>
            </a:pPr>
            <a:endParaRPr lang="en-US" sz="700">
              <a:ea typeface="+mn-lt"/>
              <a:cs typeface="+mn-lt"/>
            </a:endParaRPr>
          </a:p>
        </p:txBody>
      </p:sp>
      <p:pic>
        <p:nvPicPr>
          <p:cNvPr id="4116" name="Picture 4115" descr="One in a crowd">
            <a:extLst>
              <a:ext uri="{FF2B5EF4-FFF2-40B4-BE49-F238E27FC236}">
                <a16:creationId xmlns:a16="http://schemas.microsoft.com/office/drawing/2014/main" id="{91E85967-0A13-13CE-1A3E-933A3971E825}"/>
              </a:ext>
            </a:extLst>
          </p:cNvPr>
          <p:cNvPicPr>
            <a:picLocks noChangeAspect="1"/>
          </p:cNvPicPr>
          <p:nvPr/>
        </p:nvPicPr>
        <p:blipFill rotWithShape="1">
          <a:blip r:embed="rId3"/>
          <a:srcRect l="27379" r="20105" b="4"/>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371781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CD63-0DFE-0339-9710-BFDEF14B6BFE}"/>
              </a:ext>
            </a:extLst>
          </p:cNvPr>
          <p:cNvSpPr>
            <a:spLocks noGrp="1"/>
          </p:cNvSpPr>
          <p:nvPr>
            <p:ph type="title"/>
          </p:nvPr>
        </p:nvSpPr>
        <p:spPr>
          <a:xfrm>
            <a:off x="3242929" y="418835"/>
            <a:ext cx="8187071" cy="4064627"/>
          </a:xfrm>
        </p:spPr>
        <p:txBody>
          <a:bodyPr/>
          <a:lstStyle/>
          <a:p>
            <a:r>
              <a:rPr lang="en-US"/>
              <a:t>Candor gauge worksheet</a:t>
            </a:r>
          </a:p>
        </p:txBody>
      </p:sp>
      <p:sp>
        <p:nvSpPr>
          <p:cNvPr id="3" name="Text Placeholder 2">
            <a:extLst>
              <a:ext uri="{FF2B5EF4-FFF2-40B4-BE49-F238E27FC236}">
                <a16:creationId xmlns:a16="http://schemas.microsoft.com/office/drawing/2014/main" id="{04EA815F-2FB5-DAFE-4823-9962B43BC8C2}"/>
              </a:ext>
            </a:extLst>
          </p:cNvPr>
          <p:cNvSpPr>
            <a:spLocks noGrp="1"/>
          </p:cNvSpPr>
          <p:nvPr>
            <p:ph type="body" idx="1"/>
          </p:nvPr>
        </p:nvSpPr>
        <p:spPr>
          <a:xfrm>
            <a:off x="3242930" y="4571570"/>
            <a:ext cx="7451241" cy="1631072"/>
          </a:xfrm>
        </p:spPr>
        <p:txBody>
          <a:bodyPr vert="horz" lIns="91440" tIns="45720" rIns="91440" bIns="45720" rtlCol="0" anchor="t">
            <a:normAutofit fontScale="62500" lnSpcReduction="20000"/>
          </a:bodyPr>
          <a:lstStyle/>
          <a:p>
            <a:r>
              <a:rPr lang="en-US"/>
              <a:t>Purpose: Exploring your self-awareness. Let's focus on how you can receive feedback Regarding how you provide feedback to others. </a:t>
            </a:r>
          </a:p>
          <a:p>
            <a:endParaRPr lang="en-US"/>
          </a:p>
          <a:p>
            <a:r>
              <a:rPr lang="en-US"/>
              <a:t>Based on a radical candor tool, the Candor Gauge is a guide for how you can seek out this information from your team and colleagues. </a:t>
            </a:r>
          </a:p>
        </p:txBody>
      </p:sp>
    </p:spTree>
    <p:extLst>
      <p:ext uri="{BB962C8B-B14F-4D97-AF65-F5344CB8AC3E}">
        <p14:creationId xmlns:p14="http://schemas.microsoft.com/office/powerpoint/2010/main" val="185789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2480E-260A-8915-9C13-BE3CBCC231CE}"/>
              </a:ext>
            </a:extLst>
          </p:cNvPr>
          <p:cNvSpPr>
            <a:spLocks noGrp="1"/>
          </p:cNvSpPr>
          <p:nvPr>
            <p:ph type="title"/>
          </p:nvPr>
        </p:nvSpPr>
        <p:spPr>
          <a:xfrm>
            <a:off x="5122943" y="1068755"/>
            <a:ext cx="6273998" cy="4720490"/>
          </a:xfrm>
        </p:spPr>
        <p:txBody>
          <a:bodyPr vert="horz" lIns="91440" tIns="45720" rIns="91440" bIns="45720" rtlCol="0" anchor="ctr">
            <a:normAutofit/>
          </a:bodyPr>
          <a:lstStyle/>
          <a:p>
            <a:r>
              <a:rPr lang="en-US" sz="7200">
                <a:solidFill>
                  <a:schemeClr val="tx1"/>
                </a:solidFill>
              </a:rPr>
              <a:t>Staff management</a:t>
            </a:r>
          </a:p>
        </p:txBody>
      </p:sp>
      <p:sp>
        <p:nvSpPr>
          <p:cNvPr id="14" name="Rectangle 13">
            <a:extLst>
              <a:ext uri="{FF2B5EF4-FFF2-40B4-BE49-F238E27FC236}">
                <a16:creationId xmlns:a16="http://schemas.microsoft.com/office/drawing/2014/main" id="{6159C197-C92F-4EEC-9821-4C2CAAB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336C350-F842-0FD2-F2B6-18EC6EDCC3FA}"/>
              </a:ext>
            </a:extLst>
          </p:cNvPr>
          <p:cNvSpPr>
            <a:spLocks noGrp="1"/>
          </p:cNvSpPr>
          <p:nvPr>
            <p:ph type="body" idx="1"/>
          </p:nvPr>
        </p:nvSpPr>
        <p:spPr>
          <a:xfrm>
            <a:off x="1744361" y="1306286"/>
            <a:ext cx="2566235" cy="4245428"/>
          </a:xfrm>
        </p:spPr>
        <p:txBody>
          <a:bodyPr vert="horz" lIns="91440" tIns="45720" rIns="91440" bIns="45720" rtlCol="0" anchor="ctr">
            <a:normAutofit/>
          </a:bodyPr>
          <a:lstStyle/>
          <a:p>
            <a:pPr algn="ctr"/>
            <a:endParaRPr lang="en-US">
              <a:solidFill>
                <a:srgbClr val="2A1A00"/>
              </a:solidFill>
            </a:endParaRPr>
          </a:p>
        </p:txBody>
      </p:sp>
      <p:sp>
        <p:nvSpPr>
          <p:cNvPr id="16" name="Rectangle 15">
            <a:extLst>
              <a:ext uri="{FF2B5EF4-FFF2-40B4-BE49-F238E27FC236}">
                <a16:creationId xmlns:a16="http://schemas.microsoft.com/office/drawing/2014/main" id="{F318D58F-96AE-499D-AB10-312690101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53019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3E338077-129A-40BB-9BC7-9C891143B6A0}"/>
              </a:ext>
            </a:extLst>
          </p:cNvPr>
          <p:cNvSpPr>
            <a:spLocks noGrp="1"/>
          </p:cNvSpPr>
          <p:nvPr>
            <p:ph type="title"/>
          </p:nvPr>
        </p:nvSpPr>
        <p:spPr>
          <a:xfrm>
            <a:off x="476016" y="238090"/>
            <a:ext cx="7008940" cy="1638469"/>
          </a:xfrm>
        </p:spPr>
        <p:txBody>
          <a:bodyPr>
            <a:normAutofit fontScale="90000"/>
          </a:bodyPr>
          <a:lstStyle/>
          <a:p>
            <a:r>
              <a:rPr lang="en-US" sz="6600"/>
              <a:t>Practices to build</a:t>
            </a:r>
          </a:p>
        </p:txBody>
      </p:sp>
      <p:sp>
        <p:nvSpPr>
          <p:cNvPr id="14" name="Rectangle 13">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76B409-2E9B-46CC-BFC4-EF36F36EF83A}"/>
              </a:ext>
            </a:extLst>
          </p:cNvPr>
          <p:cNvSpPr>
            <a:spLocks noGrp="1"/>
          </p:cNvSpPr>
          <p:nvPr>
            <p:ph idx="1"/>
          </p:nvPr>
        </p:nvSpPr>
        <p:spPr>
          <a:xfrm>
            <a:off x="522910" y="1177834"/>
            <a:ext cx="6952448" cy="5720841"/>
          </a:xfrm>
        </p:spPr>
        <p:txBody>
          <a:bodyPr vert="horz" lIns="91440" tIns="45720" rIns="91440" bIns="45720" rtlCol="0" anchor="t">
            <a:normAutofit fontScale="47500" lnSpcReduction="20000"/>
          </a:bodyPr>
          <a:lstStyle/>
          <a:p>
            <a:pPr marL="0" indent="0">
              <a:buNone/>
            </a:pPr>
            <a:r>
              <a:rPr lang="en-US" sz="2800">
                <a:solidFill>
                  <a:srgbClr val="000000"/>
                </a:solidFill>
                <a:ea typeface="+mn-lt"/>
                <a:cs typeface="+mn-lt"/>
              </a:rPr>
              <a:t>Relationships are the core of supervision.  To build stronger relationships with your team, we have compiled resources to support you in this work. </a:t>
            </a:r>
            <a:endParaRPr lang="en-US" sz="2800">
              <a:solidFill>
                <a:srgbClr val="000000"/>
              </a:solidFill>
            </a:endParaRPr>
          </a:p>
          <a:p>
            <a:pPr marL="0" indent="0">
              <a:buNone/>
            </a:pPr>
            <a:r>
              <a:rPr lang="en-US" sz="2800" b="1" u="sng">
                <a:solidFill>
                  <a:srgbClr val="000000"/>
                </a:solidFill>
              </a:rPr>
              <a:t>Manager Resources:</a:t>
            </a:r>
            <a:endParaRPr lang="en-US" b="1" u="sng"/>
          </a:p>
          <a:p>
            <a:r>
              <a:rPr lang="en-US" sz="2800">
                <a:solidFill>
                  <a:srgbClr val="000000"/>
                </a:solidFill>
              </a:rPr>
              <a:t>Supervision Questionnaire:</a:t>
            </a:r>
          </a:p>
          <a:p>
            <a:pPr lvl="1"/>
            <a:r>
              <a:rPr lang="en-US" sz="2600">
                <a:solidFill>
                  <a:srgbClr val="000000"/>
                </a:solidFill>
              </a:rPr>
              <a:t>In starting any supervisory relationship, it is helpful to know the preferences and expectations of the supervisee and the supervisor. The Supervision Questionnaire provides a variety of questions for an individual to answer.</a:t>
            </a:r>
          </a:p>
          <a:p>
            <a:pPr lvl="1"/>
            <a:r>
              <a:rPr lang="en-US" sz="2600">
                <a:solidFill>
                  <a:srgbClr val="000000"/>
                </a:solidFill>
              </a:rPr>
              <a:t>Can be completed by both the supervisor and supervisee and shared. Should be discussed to receive clarification and understanding. Ask questions to build the relationship. </a:t>
            </a:r>
          </a:p>
          <a:p>
            <a:pPr lvl="1"/>
            <a:r>
              <a:rPr lang="en-US" sz="2600">
                <a:solidFill>
                  <a:srgbClr val="000000"/>
                </a:solidFill>
              </a:rPr>
              <a:t>Link provided in the participant guide. </a:t>
            </a:r>
          </a:p>
          <a:p>
            <a:r>
              <a:rPr lang="en-US" sz="2800">
                <a:solidFill>
                  <a:srgbClr val="000000"/>
                </a:solidFill>
              </a:rPr>
              <a:t>5-15 forms</a:t>
            </a:r>
          </a:p>
          <a:p>
            <a:pPr lvl="1"/>
            <a:r>
              <a:rPr lang="en-US" sz="2600">
                <a:solidFill>
                  <a:srgbClr val="000000"/>
                </a:solidFill>
              </a:rPr>
              <a:t>Project management tool to better understand the work and priorities being accomplished by members of your team</a:t>
            </a:r>
          </a:p>
          <a:p>
            <a:pPr lvl="1"/>
            <a:r>
              <a:rPr lang="en-US" sz="2600">
                <a:solidFill>
                  <a:srgbClr val="000000"/>
                </a:solidFill>
              </a:rPr>
              <a:t>It should take 5 minutes to reads (Manager) and no more than 15 minutes to write (Staff Member)</a:t>
            </a:r>
          </a:p>
          <a:p>
            <a:pPr lvl="1"/>
            <a:r>
              <a:rPr lang="en-US" sz="2600">
                <a:solidFill>
                  <a:srgbClr val="000000"/>
                </a:solidFill>
              </a:rPr>
              <a:t>Link provided in participant guide</a:t>
            </a:r>
          </a:p>
          <a:p>
            <a:r>
              <a:rPr lang="en-US" sz="2800">
                <a:solidFill>
                  <a:srgbClr val="000000"/>
                </a:solidFill>
              </a:rPr>
              <a:t>Peer-to-peer feedback encouragement</a:t>
            </a:r>
          </a:p>
          <a:p>
            <a:pPr lvl="1"/>
            <a:r>
              <a:rPr lang="en-US" sz="2600">
                <a:solidFill>
                  <a:srgbClr val="000000"/>
                </a:solidFill>
              </a:rPr>
              <a:t>Build a culture of providing feedback on the team. This could be done in the form of shoutouts notes during a meeting, use of praise in MS Teams, or individual follow up. </a:t>
            </a:r>
          </a:p>
          <a:p>
            <a:pPr lvl="1"/>
            <a:r>
              <a:rPr lang="en-US" sz="2600">
                <a:solidFill>
                  <a:srgbClr val="000000"/>
                </a:solidFill>
              </a:rPr>
              <a:t>As a leader, you set the tone for this cultural development</a:t>
            </a:r>
          </a:p>
          <a:p>
            <a:r>
              <a:rPr lang="en-US" sz="2800">
                <a:solidFill>
                  <a:srgbClr val="000000"/>
                </a:solidFill>
              </a:rPr>
              <a:t>Expectation setting on the team:</a:t>
            </a:r>
          </a:p>
          <a:p>
            <a:pPr lvl="1"/>
            <a:r>
              <a:rPr lang="en-US" sz="2600">
                <a:solidFill>
                  <a:srgbClr val="000000"/>
                </a:solidFill>
              </a:rPr>
              <a:t>Important to reset expectations with the onboarding or departure of staff or if there is a significant change in the team's workflow. </a:t>
            </a:r>
          </a:p>
          <a:p>
            <a:pPr lvl="1"/>
            <a:r>
              <a:rPr lang="en-US" sz="2600">
                <a:solidFill>
                  <a:srgbClr val="000000"/>
                </a:solidFill>
              </a:rPr>
              <a:t>Expectations should be a living document with your team to guide the work moving forward</a:t>
            </a:r>
          </a:p>
          <a:p>
            <a:pPr marL="0" indent="0">
              <a:buNone/>
            </a:pPr>
            <a:endParaRPr lang="en-US" sz="2800">
              <a:solidFill>
                <a:srgbClr val="000000"/>
              </a:solidFill>
            </a:endParaRPr>
          </a:p>
          <a:p>
            <a:pPr marL="0" indent="0">
              <a:buNone/>
            </a:pPr>
            <a:endParaRPr lang="en-US" sz="2800">
              <a:solidFill>
                <a:srgbClr val="000000"/>
              </a:solidFill>
            </a:endParaRPr>
          </a:p>
          <a:p>
            <a:pPr marL="0" indent="0">
              <a:buNone/>
            </a:pPr>
            <a:endParaRPr lang="en-US" sz="2800">
              <a:solidFill>
                <a:srgbClr val="000000"/>
              </a:solidFill>
            </a:endParaRPr>
          </a:p>
          <a:p>
            <a:pPr marL="0" indent="0">
              <a:buNone/>
            </a:pPr>
            <a:endParaRPr lang="en-US" sz="2800">
              <a:solidFill>
                <a:srgbClr val="000000"/>
              </a:solidFill>
            </a:endParaRPr>
          </a:p>
          <a:p>
            <a:pPr marL="0" indent="0">
              <a:buNone/>
            </a:pPr>
            <a:endParaRPr lang="en-US">
              <a:solidFill>
                <a:srgbClr val="000000"/>
              </a:solidFill>
            </a:endParaRPr>
          </a:p>
        </p:txBody>
      </p:sp>
      <p:pic>
        <p:nvPicPr>
          <p:cNvPr id="5" name="Graphic 5" descr="Questions with solid fill">
            <a:extLst>
              <a:ext uri="{FF2B5EF4-FFF2-40B4-BE49-F238E27FC236}">
                <a16:creationId xmlns:a16="http://schemas.microsoft.com/office/drawing/2014/main" id="{588B596C-966A-410B-8387-12A3CC898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3666" y="1057416"/>
            <a:ext cx="4166177" cy="4180555"/>
          </a:xfrm>
          <a:prstGeom prst="rect">
            <a:avLst/>
          </a:prstGeom>
        </p:spPr>
      </p:pic>
    </p:spTree>
    <p:extLst>
      <p:ext uri="{BB962C8B-B14F-4D97-AF65-F5344CB8AC3E}">
        <p14:creationId xmlns:p14="http://schemas.microsoft.com/office/powerpoint/2010/main" val="202157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084E-723E-AF16-C2F3-B895857F383D}"/>
              </a:ext>
            </a:extLst>
          </p:cNvPr>
          <p:cNvSpPr>
            <a:spLocks noGrp="1"/>
          </p:cNvSpPr>
          <p:nvPr>
            <p:ph type="title"/>
          </p:nvPr>
        </p:nvSpPr>
        <p:spPr>
          <a:xfrm>
            <a:off x="8014505" y="514708"/>
            <a:ext cx="4249602" cy="1196671"/>
          </a:xfrm>
        </p:spPr>
        <p:txBody>
          <a:bodyPr>
            <a:normAutofit/>
          </a:bodyPr>
          <a:lstStyle/>
          <a:p>
            <a:r>
              <a:rPr lang="en-US" sz="2800"/>
              <a:t>accountability</a:t>
            </a:r>
          </a:p>
        </p:txBody>
      </p:sp>
      <p:sp>
        <p:nvSpPr>
          <p:cNvPr id="3" name="Content Placeholder 2">
            <a:extLst>
              <a:ext uri="{FF2B5EF4-FFF2-40B4-BE49-F238E27FC236}">
                <a16:creationId xmlns:a16="http://schemas.microsoft.com/office/drawing/2014/main" id="{4B46EEDA-70D8-33D9-0423-98AC351D9477}"/>
              </a:ext>
            </a:extLst>
          </p:cNvPr>
          <p:cNvSpPr>
            <a:spLocks noGrp="1"/>
          </p:cNvSpPr>
          <p:nvPr>
            <p:ph idx="1"/>
          </p:nvPr>
        </p:nvSpPr>
        <p:spPr>
          <a:xfrm>
            <a:off x="535014" y="460301"/>
            <a:ext cx="6719134" cy="5761501"/>
          </a:xfrm>
        </p:spPr>
        <p:txBody>
          <a:bodyPr vert="horz" lIns="91440" tIns="45720" rIns="91440" bIns="45720" rtlCol="0" anchor="t">
            <a:normAutofit/>
          </a:bodyPr>
          <a:lstStyle/>
          <a:p>
            <a:pPr marL="0" indent="0">
              <a:buNone/>
            </a:pPr>
            <a:r>
              <a:rPr lang="en-US" sz="6000" b="1" u="sng"/>
              <a:t>Move to Action</a:t>
            </a:r>
            <a:r>
              <a:rPr lang="en-US" sz="6000" b="1"/>
              <a:t>: </a:t>
            </a:r>
            <a:endParaRPr lang="en-US" sz="6000"/>
          </a:p>
          <a:p>
            <a:pPr marL="0" indent="0">
              <a:buNone/>
            </a:pPr>
            <a:r>
              <a:rPr lang="en-US" sz="4800"/>
              <a:t>Identify ONE action, skill, or strategy you will try with your team or in your work in the next week.</a:t>
            </a:r>
          </a:p>
        </p:txBody>
      </p:sp>
      <p:sp>
        <p:nvSpPr>
          <p:cNvPr id="4" name="Text Placeholder 3">
            <a:extLst>
              <a:ext uri="{FF2B5EF4-FFF2-40B4-BE49-F238E27FC236}">
                <a16:creationId xmlns:a16="http://schemas.microsoft.com/office/drawing/2014/main" id="{5DB6FE1F-CBBA-9547-794D-64208F414B31}"/>
              </a:ext>
            </a:extLst>
          </p:cNvPr>
          <p:cNvSpPr>
            <a:spLocks noGrp="1"/>
          </p:cNvSpPr>
          <p:nvPr>
            <p:ph type="body" sz="half" idx="2"/>
          </p:nvPr>
        </p:nvSpPr>
        <p:spPr>
          <a:xfrm>
            <a:off x="7937310" y="1712582"/>
            <a:ext cx="4330778" cy="4310148"/>
          </a:xfrm>
        </p:spPr>
        <p:txBody>
          <a:bodyPr vert="horz" lIns="91440" tIns="45720" rIns="91440" bIns="45720" rtlCol="0" anchor="t">
            <a:normAutofit/>
          </a:bodyPr>
          <a:lstStyle/>
          <a:p>
            <a:r>
              <a:rPr lang="en-US" sz="1800"/>
              <a:t>Email UL Professional Development to allow us to be your accountability partner! </a:t>
            </a:r>
          </a:p>
          <a:p>
            <a:r>
              <a:rPr lang="en-US" sz="1800"/>
              <a:t>Share with us your action and how it went with the implementation. </a:t>
            </a:r>
          </a:p>
          <a:p>
            <a:r>
              <a:rPr lang="en-US" sz="2400"/>
              <a:t>Email us at ulprodev@gmu.edu</a:t>
            </a:r>
            <a:endParaRPr lang="en-US"/>
          </a:p>
          <a:p>
            <a:endParaRPr lang="en-US" sz="2000"/>
          </a:p>
          <a:p>
            <a:endParaRPr lang="en-US" sz="1800"/>
          </a:p>
        </p:txBody>
      </p:sp>
    </p:spTree>
    <p:extLst>
      <p:ext uri="{BB962C8B-B14F-4D97-AF65-F5344CB8AC3E}">
        <p14:creationId xmlns:p14="http://schemas.microsoft.com/office/powerpoint/2010/main" val="143984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D447701-5C61-47D2-A56F-5FDCC5440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5ECDCF-19AC-4A65-B2EF-088F9B7E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2E01EAC-D1ED-4A38-939A-1AB017A55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39FBAD82-D1A8-0CE0-CDBD-62F5CA3A15D4}"/>
              </a:ext>
            </a:extLst>
          </p:cNvPr>
          <p:cNvPicPr>
            <a:picLocks noChangeAspect="1"/>
          </p:cNvPicPr>
          <p:nvPr/>
        </p:nvPicPr>
        <p:blipFill rotWithShape="1">
          <a:blip r:embed="rId3">
            <a:grayscl/>
          </a:blip>
          <a:srcRect l="5932" r="56505" b="-2"/>
          <a:stretch/>
        </p:blipFill>
        <p:spPr>
          <a:xfrm>
            <a:off x="20" y="-1"/>
            <a:ext cx="3863000" cy="6864691"/>
          </a:xfrm>
          <a:prstGeom prst="rect">
            <a:avLst/>
          </a:prstGeom>
        </p:spPr>
      </p:pic>
      <p:sp>
        <p:nvSpPr>
          <p:cNvPr id="15" name="Rectangle 14">
            <a:extLst>
              <a:ext uri="{FF2B5EF4-FFF2-40B4-BE49-F238E27FC236}">
                <a16:creationId xmlns:a16="http://schemas.microsoft.com/office/drawing/2014/main" id="{E87FFE66-EB2F-45F3-A8A0-4EBC7CAE1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
            <a:ext cx="3863020" cy="6858000"/>
          </a:xfrm>
          <a:prstGeom prst="rect">
            <a:avLst/>
          </a:prstGeom>
          <a:solidFill>
            <a:schemeClr val="tx2">
              <a:alpha val="75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7" name="Rectangle 16">
            <a:extLst>
              <a:ext uri="{FF2B5EF4-FFF2-40B4-BE49-F238E27FC236}">
                <a16:creationId xmlns:a16="http://schemas.microsoft.com/office/drawing/2014/main" id="{BDB27F65-7988-42B4-AE3B-214465A39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63020"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9" name="Freeform 6">
            <a:extLst>
              <a:ext uri="{FF2B5EF4-FFF2-40B4-BE49-F238E27FC236}">
                <a16:creationId xmlns:a16="http://schemas.microsoft.com/office/drawing/2014/main" id="{B9A04422-7C20-4234-8B1A-EE3CD63CA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69352"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367AC488-A399-264C-809E-17CF03396873}"/>
              </a:ext>
            </a:extLst>
          </p:cNvPr>
          <p:cNvSpPr>
            <a:spLocks noGrp="1"/>
          </p:cNvSpPr>
          <p:nvPr>
            <p:ph type="title"/>
          </p:nvPr>
        </p:nvSpPr>
        <p:spPr>
          <a:xfrm>
            <a:off x="4340056" y="1098388"/>
            <a:ext cx="7494169" cy="4394988"/>
          </a:xfrm>
        </p:spPr>
        <p:txBody>
          <a:bodyPr vert="horz" lIns="91440" tIns="45720" rIns="91440" bIns="45720" rtlCol="0" anchor="ctr">
            <a:normAutofit/>
          </a:bodyPr>
          <a:lstStyle/>
          <a:p>
            <a:pPr algn="ctr"/>
            <a:r>
              <a:rPr lang="en-US" sz="6000"/>
              <a:t> Questions?</a:t>
            </a:r>
          </a:p>
        </p:txBody>
      </p:sp>
      <p:sp>
        <p:nvSpPr>
          <p:cNvPr id="3" name="Text Placeholder 2">
            <a:extLst>
              <a:ext uri="{FF2B5EF4-FFF2-40B4-BE49-F238E27FC236}">
                <a16:creationId xmlns:a16="http://schemas.microsoft.com/office/drawing/2014/main" id="{8DD6A452-11E2-F958-D42D-CF1459E7E448}"/>
              </a:ext>
            </a:extLst>
          </p:cNvPr>
          <p:cNvSpPr>
            <a:spLocks noGrp="1"/>
          </p:cNvSpPr>
          <p:nvPr>
            <p:ph type="body" idx="1"/>
          </p:nvPr>
        </p:nvSpPr>
        <p:spPr>
          <a:xfrm>
            <a:off x="4340055" y="5929460"/>
            <a:ext cx="7494170" cy="561637"/>
          </a:xfrm>
        </p:spPr>
        <p:txBody>
          <a:bodyPr vert="horz" lIns="91440" tIns="45720" rIns="91440" bIns="45720" rtlCol="0" anchor="t">
            <a:normAutofit fontScale="92500" lnSpcReduction="20000"/>
          </a:bodyPr>
          <a:lstStyle/>
          <a:p>
            <a:pPr algn="ctr"/>
            <a:r>
              <a:rPr lang="en-US">
                <a:solidFill>
                  <a:schemeClr val="bg2"/>
                </a:solidFill>
              </a:rPr>
              <a:t>If you have any questions, email ULproDev@gmu.edu</a:t>
            </a:r>
          </a:p>
        </p:txBody>
      </p:sp>
    </p:spTree>
    <p:extLst>
      <p:ext uri="{BB962C8B-B14F-4D97-AF65-F5344CB8AC3E}">
        <p14:creationId xmlns:p14="http://schemas.microsoft.com/office/powerpoint/2010/main" val="3549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D851-322A-5ECC-18F1-5433D27A2A8D}"/>
              </a:ext>
            </a:extLst>
          </p:cNvPr>
          <p:cNvSpPr>
            <a:spLocks noGrp="1"/>
          </p:cNvSpPr>
          <p:nvPr>
            <p:ph type="title"/>
          </p:nvPr>
        </p:nvSpPr>
        <p:spPr>
          <a:xfrm>
            <a:off x="3242929" y="1073888"/>
            <a:ext cx="8437591" cy="4085503"/>
          </a:xfrm>
        </p:spPr>
        <p:txBody>
          <a:bodyPr/>
          <a:lstStyle/>
          <a:p>
            <a:r>
              <a:rPr lang="en-US"/>
              <a:t>We'd love your feedback!</a:t>
            </a:r>
          </a:p>
        </p:txBody>
      </p:sp>
      <p:sp>
        <p:nvSpPr>
          <p:cNvPr id="3" name="Text Placeholder 2">
            <a:extLst>
              <a:ext uri="{FF2B5EF4-FFF2-40B4-BE49-F238E27FC236}">
                <a16:creationId xmlns:a16="http://schemas.microsoft.com/office/drawing/2014/main" id="{6EF1288F-019E-ADF8-27D9-8BEEE82FAC6A}"/>
              </a:ext>
            </a:extLst>
          </p:cNvPr>
          <p:cNvSpPr>
            <a:spLocks noGrp="1"/>
          </p:cNvSpPr>
          <p:nvPr>
            <p:ph type="body" idx="1"/>
          </p:nvPr>
        </p:nvSpPr>
        <p:spPr/>
        <p:txBody>
          <a:bodyPr vert="horz" lIns="91440" tIns="45720" rIns="91440" bIns="45720" rtlCol="0" anchor="t">
            <a:normAutofit/>
          </a:bodyPr>
          <a:lstStyle/>
          <a:p>
            <a:r>
              <a:rPr lang="en-US"/>
              <a:t>Assessment link:</a:t>
            </a:r>
          </a:p>
        </p:txBody>
      </p:sp>
    </p:spTree>
    <p:extLst>
      <p:ext uri="{BB962C8B-B14F-4D97-AF65-F5344CB8AC3E}">
        <p14:creationId xmlns:p14="http://schemas.microsoft.com/office/powerpoint/2010/main" val="425471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45581D24-E1C3-4A08-B131-3FCF36586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7" name="Rectangle 16">
            <a:extLst>
              <a:ext uri="{FF2B5EF4-FFF2-40B4-BE49-F238E27FC236}">
                <a16:creationId xmlns:a16="http://schemas.microsoft.com/office/drawing/2014/main" id="{C177DC81-F070-45D4-A4A9-8303FB51E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A7D944EC-058F-44C3-B6FC-83F56CC52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E087B0-F20B-4238-8025-64B95BF53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11">
            <a:extLst>
              <a:ext uri="{FF2B5EF4-FFF2-40B4-BE49-F238E27FC236}">
                <a16:creationId xmlns:a16="http://schemas.microsoft.com/office/drawing/2014/main" id="{F767D062-773A-4828-8C2A-964BD7796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BC1E83C9-A138-0932-B2E5-27170FCB62D9}"/>
              </a:ext>
            </a:extLst>
          </p:cNvPr>
          <p:cNvSpPr>
            <a:spLocks noGrp="1"/>
          </p:cNvSpPr>
          <p:nvPr>
            <p:ph type="title"/>
          </p:nvPr>
        </p:nvSpPr>
        <p:spPr>
          <a:xfrm>
            <a:off x="8324996" y="1335974"/>
            <a:ext cx="3090672" cy="1197864"/>
          </a:xfrm>
        </p:spPr>
        <p:txBody>
          <a:bodyPr vert="horz" lIns="91440" tIns="45720" rIns="91440" bIns="45720" rtlCol="0" anchor="b">
            <a:normAutofit/>
          </a:bodyPr>
          <a:lstStyle/>
          <a:p>
            <a:pPr>
              <a:lnSpc>
                <a:spcPct val="90000"/>
              </a:lnSpc>
            </a:pPr>
            <a:br>
              <a:rPr lang="en-US" sz="3200" spc="200">
                <a:latin typeface="+mj-lt"/>
              </a:rPr>
            </a:br>
            <a:endParaRPr lang="en-US" sz="3200" spc="200">
              <a:latin typeface="+mj-lt"/>
            </a:endParaRPr>
          </a:p>
        </p:txBody>
      </p:sp>
      <p:sp>
        <p:nvSpPr>
          <p:cNvPr id="8" name="Text Placeholder 7">
            <a:extLst>
              <a:ext uri="{FF2B5EF4-FFF2-40B4-BE49-F238E27FC236}">
                <a16:creationId xmlns:a16="http://schemas.microsoft.com/office/drawing/2014/main" id="{1521C5FB-CE43-0178-80F2-FE4A5D738758}"/>
              </a:ext>
            </a:extLst>
          </p:cNvPr>
          <p:cNvSpPr>
            <a:spLocks noGrp="1"/>
          </p:cNvSpPr>
          <p:nvPr>
            <p:ph type="body" sz="half" idx="2"/>
          </p:nvPr>
        </p:nvSpPr>
        <p:spPr>
          <a:xfrm>
            <a:off x="8320278" y="2720796"/>
            <a:ext cx="3595497" cy="4224528"/>
          </a:xfrm>
        </p:spPr>
        <p:txBody>
          <a:bodyPr vert="horz" lIns="91440" tIns="45720" rIns="91440" bIns="45720" rtlCol="0" anchor="t">
            <a:normAutofit/>
          </a:bodyPr>
          <a:lstStyle/>
          <a:p>
            <a:pPr indent="-228600">
              <a:lnSpc>
                <a:spcPct val="110000"/>
              </a:lnSpc>
              <a:spcBef>
                <a:spcPts val="700"/>
              </a:spcBef>
            </a:pPr>
            <a:endParaRPr lang="en-US"/>
          </a:p>
          <a:p>
            <a:pPr indent="-228600">
              <a:lnSpc>
                <a:spcPct val="110000"/>
              </a:lnSpc>
              <a:spcBef>
                <a:spcPts val="700"/>
              </a:spcBef>
            </a:pPr>
            <a:endParaRPr lang="en-US">
              <a:solidFill>
                <a:srgbClr val="F7F0DF"/>
              </a:solidFill>
            </a:endParaRPr>
          </a:p>
          <a:p>
            <a:pPr indent="-228600">
              <a:lnSpc>
                <a:spcPct val="110000"/>
              </a:lnSpc>
              <a:spcBef>
                <a:spcPts val="700"/>
              </a:spcBef>
            </a:pPr>
            <a:endParaRPr lang="en-US">
              <a:solidFill>
                <a:srgbClr val="FFFFFF"/>
              </a:solidFill>
            </a:endParaRPr>
          </a:p>
          <a:p>
            <a:pPr indent="-228600">
              <a:lnSpc>
                <a:spcPct val="110000"/>
              </a:lnSpc>
              <a:spcBef>
                <a:spcPts val="700"/>
              </a:spcBef>
            </a:pPr>
            <a:endParaRPr lang="en-US">
              <a:solidFill>
                <a:srgbClr val="FFFFFF"/>
              </a:solidFill>
            </a:endParaRPr>
          </a:p>
          <a:p>
            <a:pPr indent="-228600">
              <a:lnSpc>
                <a:spcPct val="110000"/>
              </a:lnSpc>
              <a:spcBef>
                <a:spcPts val="700"/>
              </a:spcBef>
            </a:pPr>
            <a:endParaRPr lang="en-US">
              <a:solidFill>
                <a:srgbClr val="FFFFFF"/>
              </a:solidFill>
            </a:endParaRPr>
          </a:p>
        </p:txBody>
      </p:sp>
      <p:graphicFrame>
        <p:nvGraphicFramePr>
          <p:cNvPr id="81" name="Content Placeholder 4">
            <a:extLst>
              <a:ext uri="{FF2B5EF4-FFF2-40B4-BE49-F238E27FC236}">
                <a16:creationId xmlns:a16="http://schemas.microsoft.com/office/drawing/2014/main" id="{9C85BAEA-244A-ED15-46BD-14B4867FBBB4}"/>
              </a:ext>
            </a:extLst>
          </p:cNvPr>
          <p:cNvGraphicFramePr>
            <a:graphicFrameLocks noGrp="1"/>
          </p:cNvGraphicFramePr>
          <p:nvPr>
            <p:ph idx="1"/>
            <p:extLst>
              <p:ext uri="{D42A27DB-BD31-4B8C-83A1-F6EECF244321}">
                <p14:modId xmlns:p14="http://schemas.microsoft.com/office/powerpoint/2010/main" val="3450659373"/>
              </p:ext>
            </p:extLst>
          </p:nvPr>
        </p:nvGraphicFramePr>
        <p:xfrm>
          <a:off x="833290" y="1500407"/>
          <a:ext cx="5813953" cy="4598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7" name="Graphic 116" descr="Online meeting outline">
            <a:extLst>
              <a:ext uri="{FF2B5EF4-FFF2-40B4-BE49-F238E27FC236}">
                <a16:creationId xmlns:a16="http://schemas.microsoft.com/office/drawing/2014/main" id="{794B8290-AF87-28EB-5F17-7A00C957BD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2699" y="789123"/>
            <a:ext cx="3820330" cy="3871992"/>
          </a:xfrm>
          <a:prstGeom prst="rect">
            <a:avLst/>
          </a:prstGeom>
        </p:spPr>
      </p:pic>
      <p:sp>
        <p:nvSpPr>
          <p:cNvPr id="529" name="TextBox 528">
            <a:extLst>
              <a:ext uri="{FF2B5EF4-FFF2-40B4-BE49-F238E27FC236}">
                <a16:creationId xmlns:a16="http://schemas.microsoft.com/office/drawing/2014/main" id="{E8D6E2FA-3E1E-E6D6-962D-E418E3D741EF}"/>
              </a:ext>
            </a:extLst>
          </p:cNvPr>
          <p:cNvSpPr txBox="1"/>
          <p:nvPr/>
        </p:nvSpPr>
        <p:spPr>
          <a:xfrm>
            <a:off x="615862" y="313150"/>
            <a:ext cx="720246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Impact"/>
              </a:rPr>
              <a:t>UPCOMING  RADICAL CHATS PROFESSIONAL DEVELOPMENT OPPORTUNITIES:</a:t>
            </a:r>
          </a:p>
        </p:txBody>
      </p:sp>
      <p:sp>
        <p:nvSpPr>
          <p:cNvPr id="712" name="TextBox 711">
            <a:extLst>
              <a:ext uri="{FF2B5EF4-FFF2-40B4-BE49-F238E27FC236}">
                <a16:creationId xmlns:a16="http://schemas.microsoft.com/office/drawing/2014/main" id="{A728B27E-08EF-6D3C-9E46-4DACCB620F40}"/>
              </a:ext>
            </a:extLst>
          </p:cNvPr>
          <p:cNvSpPr txBox="1"/>
          <p:nvPr/>
        </p:nvSpPr>
        <p:spPr>
          <a:xfrm>
            <a:off x="553233" y="6033369"/>
            <a:ext cx="71293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For Radical Chats updates, visit </a:t>
            </a:r>
            <a:r>
              <a:rPr lang="en-US" sz="2400">
                <a:hlinkClick r:id="rId10"/>
              </a:rPr>
              <a:t>www.ulprofdev.gmu.edu</a:t>
            </a:r>
            <a:endParaRPr lang="en-US" sz="2400"/>
          </a:p>
        </p:txBody>
      </p:sp>
    </p:spTree>
    <p:extLst>
      <p:ext uri="{BB962C8B-B14F-4D97-AF65-F5344CB8AC3E}">
        <p14:creationId xmlns:p14="http://schemas.microsoft.com/office/powerpoint/2010/main" val="316856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Freeform 6">
            <a:extLst>
              <a:ext uri="{FF2B5EF4-FFF2-40B4-BE49-F238E27FC236}">
                <a16:creationId xmlns:a16="http://schemas.microsoft.com/office/drawing/2014/main" id="{0435E05D-C29D-45BA-887D-94B257315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6" name="Rectangle 89">
            <a:extLst>
              <a:ext uri="{FF2B5EF4-FFF2-40B4-BE49-F238E27FC236}">
                <a16:creationId xmlns:a16="http://schemas.microsoft.com/office/drawing/2014/main" id="{C0832B8F-914B-4B26-975B-D7D8C3B9D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7" name="Rectangle 91">
            <a:extLst>
              <a:ext uri="{FF2B5EF4-FFF2-40B4-BE49-F238E27FC236}">
                <a16:creationId xmlns:a16="http://schemas.microsoft.com/office/drawing/2014/main" id="{783D74E9-2222-42D1-A153-7C1BC127F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DF627C7F-780E-45DA-AD67-8BABE1D06114}"/>
              </a:ext>
            </a:extLst>
          </p:cNvPr>
          <p:cNvSpPr>
            <a:spLocks noGrp="1"/>
          </p:cNvSpPr>
          <p:nvPr>
            <p:ph type="title"/>
          </p:nvPr>
        </p:nvSpPr>
        <p:spPr>
          <a:xfrm>
            <a:off x="1028901" y="3741641"/>
            <a:ext cx="10134198" cy="1857901"/>
          </a:xfrm>
        </p:spPr>
        <p:txBody>
          <a:bodyPr vert="horz" lIns="91440" tIns="45720" rIns="91440" bIns="45720" rtlCol="0" anchor="t">
            <a:normAutofit/>
          </a:bodyPr>
          <a:lstStyle/>
          <a:p>
            <a:pPr algn="ctr"/>
            <a:r>
              <a:rPr lang="en-US" sz="7200"/>
              <a:t>thank you!!!</a:t>
            </a:r>
          </a:p>
        </p:txBody>
      </p:sp>
      <p:sp>
        <p:nvSpPr>
          <p:cNvPr id="3" name="Text Placeholder 2">
            <a:extLst>
              <a:ext uri="{FF2B5EF4-FFF2-40B4-BE49-F238E27FC236}">
                <a16:creationId xmlns:a16="http://schemas.microsoft.com/office/drawing/2014/main" id="{0A067D3D-BBDA-4727-AA06-3A8DD6F1DA6F}"/>
              </a:ext>
            </a:extLst>
          </p:cNvPr>
          <p:cNvSpPr>
            <a:spLocks noGrp="1"/>
          </p:cNvSpPr>
          <p:nvPr>
            <p:ph type="body" idx="1"/>
          </p:nvPr>
        </p:nvSpPr>
        <p:spPr>
          <a:xfrm>
            <a:off x="1569222" y="5023339"/>
            <a:ext cx="10202418" cy="1375786"/>
          </a:xfrm>
        </p:spPr>
        <p:txBody>
          <a:bodyPr vert="horz" lIns="91440" tIns="45720" rIns="91440" bIns="45720" rtlCol="0" anchor="t">
            <a:normAutofit fontScale="92500" lnSpcReduction="20000"/>
          </a:bodyPr>
          <a:lstStyle/>
          <a:p>
            <a:pPr algn="ctr">
              <a:lnSpc>
                <a:spcPct val="90000"/>
              </a:lnSpc>
            </a:pPr>
            <a:r>
              <a:rPr lang="en-US" b="0">
                <a:solidFill>
                  <a:schemeClr val="tx2"/>
                </a:solidFill>
              </a:rPr>
              <a:t>On the behalf of the radical chats facilitation team, we hope you enjoyed this session!</a:t>
            </a:r>
          </a:p>
          <a:p>
            <a:pPr algn="ctr">
              <a:lnSpc>
                <a:spcPct val="90000"/>
              </a:lnSpc>
            </a:pPr>
            <a:endParaRPr lang="en-US" b="0">
              <a:solidFill>
                <a:schemeClr val="tx2"/>
              </a:solidFill>
            </a:endParaRPr>
          </a:p>
          <a:p>
            <a:pPr algn="ctr">
              <a:lnSpc>
                <a:spcPct val="90000"/>
              </a:lnSpc>
            </a:pPr>
            <a:r>
              <a:rPr lang="en-US" b="0">
                <a:solidFill>
                  <a:schemeClr val="tx2"/>
                </a:solidFill>
              </a:rPr>
              <a:t>Please consider joining us for a future </a:t>
            </a:r>
          </a:p>
          <a:p>
            <a:pPr algn="ctr">
              <a:lnSpc>
                <a:spcPct val="90000"/>
              </a:lnSpc>
            </a:pPr>
            <a:r>
              <a:rPr lang="en-US" b="0">
                <a:solidFill>
                  <a:schemeClr val="tx2"/>
                </a:solidFill>
              </a:rPr>
              <a:t>Radical chats session!</a:t>
            </a:r>
            <a:endParaRPr lang="en-US">
              <a:solidFill>
                <a:schemeClr val="tx2"/>
              </a:solidFill>
            </a:endParaRPr>
          </a:p>
          <a:p>
            <a:pPr algn="ctr">
              <a:lnSpc>
                <a:spcPct val="90000"/>
              </a:lnSpc>
            </a:pPr>
            <a:endParaRPr lang="en-US">
              <a:solidFill>
                <a:schemeClr val="tx2"/>
              </a:solidFill>
            </a:endParaRPr>
          </a:p>
        </p:txBody>
      </p:sp>
      <p:sp>
        <p:nvSpPr>
          <p:cNvPr id="108" name="Freeform 6">
            <a:extLst>
              <a:ext uri="{FF2B5EF4-FFF2-40B4-BE49-F238E27FC236}">
                <a16:creationId xmlns:a16="http://schemas.microsoft.com/office/drawing/2014/main" id="{98540151-37A3-40D0-BBFC-EA9933B63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109" name="Graphic 84" descr="Clapping Hands">
            <a:extLst>
              <a:ext uri="{FF2B5EF4-FFF2-40B4-BE49-F238E27FC236}">
                <a16:creationId xmlns:a16="http://schemas.microsoft.com/office/drawing/2014/main" id="{346AC37C-EB12-7405-C886-6D50CA5CC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7894" y="927167"/>
            <a:ext cx="2487458" cy="2487458"/>
          </a:xfrm>
          <a:prstGeom prst="rect">
            <a:avLst/>
          </a:prstGeom>
        </p:spPr>
      </p:pic>
      <p:sp>
        <p:nvSpPr>
          <p:cNvPr id="110" name="Rectangle 95">
            <a:extLst>
              <a:ext uri="{FF2B5EF4-FFF2-40B4-BE49-F238E27FC236}">
                <a16:creationId xmlns:a16="http://schemas.microsoft.com/office/drawing/2014/main" id="{6BDE11A2-669A-4CF8-BDBE-D0A162AB3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594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A7A0-0C1E-5F45-C09F-74F8404C51E5}"/>
              </a:ext>
            </a:extLst>
          </p:cNvPr>
          <p:cNvSpPr>
            <a:spLocks noGrp="1"/>
          </p:cNvSpPr>
          <p:nvPr>
            <p:ph type="title"/>
          </p:nvPr>
        </p:nvSpPr>
        <p:spPr/>
        <p:txBody>
          <a:bodyPr/>
          <a:lstStyle/>
          <a:p>
            <a:r>
              <a:rPr lang="en-US"/>
              <a:t>citations</a:t>
            </a:r>
          </a:p>
        </p:txBody>
      </p:sp>
      <p:sp>
        <p:nvSpPr>
          <p:cNvPr id="3" name="Content Placeholder 2">
            <a:extLst>
              <a:ext uri="{FF2B5EF4-FFF2-40B4-BE49-F238E27FC236}">
                <a16:creationId xmlns:a16="http://schemas.microsoft.com/office/drawing/2014/main" id="{42DB8702-73E1-FEF5-F387-F1E9F4AC3212}"/>
              </a:ext>
            </a:extLst>
          </p:cNvPr>
          <p:cNvSpPr>
            <a:spLocks noGrp="1"/>
          </p:cNvSpPr>
          <p:nvPr>
            <p:ph idx="1"/>
          </p:nvPr>
        </p:nvSpPr>
        <p:spPr>
          <a:xfrm>
            <a:off x="1337710" y="1364227"/>
            <a:ext cx="10094816" cy="5284604"/>
          </a:xfrm>
        </p:spPr>
        <p:txBody>
          <a:bodyPr vert="horz" lIns="91440" tIns="45720" rIns="91440" bIns="45720" rtlCol="0" anchor="t">
            <a:normAutofit fontScale="85000" lnSpcReduction="10000"/>
          </a:bodyPr>
          <a:lstStyle/>
          <a:p>
            <a:r>
              <a:rPr lang="en-US" dirty="0">
                <a:ea typeface="+mn-lt"/>
                <a:cs typeface="+mn-lt"/>
              </a:rPr>
              <a:t>Scott, K. (2023). </a:t>
            </a:r>
            <a:r>
              <a:rPr lang="en-US" i="1" dirty="0">
                <a:ea typeface="+mn-lt"/>
                <a:cs typeface="+mn-lt"/>
              </a:rPr>
              <a:t>Radical candor: Be a kick-ass boss without losing your humanity</a:t>
            </a:r>
            <a:r>
              <a:rPr lang="en-US" dirty="0">
                <a:ea typeface="+mn-lt"/>
                <a:cs typeface="+mn-lt"/>
              </a:rPr>
              <a:t>. St. Martin’s Griffin. </a:t>
            </a:r>
          </a:p>
          <a:p>
            <a:pPr marL="0" indent="0">
              <a:buNone/>
            </a:pPr>
            <a:endParaRPr lang="en-US" dirty="0"/>
          </a:p>
          <a:p>
            <a:r>
              <a:rPr lang="en-US" dirty="0"/>
              <a:t>Radical Candor Website:</a:t>
            </a:r>
          </a:p>
          <a:p>
            <a:pPr lvl="1"/>
            <a:r>
              <a:rPr lang="en-US" dirty="0"/>
              <a:t>HIP Feedback </a:t>
            </a:r>
          </a:p>
          <a:p>
            <a:pPr lvl="2"/>
            <a:r>
              <a:rPr lang="en-US" dirty="0">
                <a:ea typeface="+mn-lt"/>
                <a:cs typeface="+mn-lt"/>
              </a:rPr>
              <a:t>Scott, K. (2022). </a:t>
            </a:r>
            <a:r>
              <a:rPr lang="en-US" i="1" dirty="0">
                <a:ea typeface="+mn-lt"/>
                <a:cs typeface="+mn-lt"/>
              </a:rPr>
              <a:t>6 tips for giving helpful feedback</a:t>
            </a:r>
            <a:r>
              <a:rPr lang="en-US" dirty="0">
                <a:ea typeface="+mn-lt"/>
                <a:cs typeface="+mn-lt"/>
              </a:rPr>
              <a:t>. Radical Candor. </a:t>
            </a:r>
            <a:r>
              <a:rPr lang="en-US" dirty="0">
                <a:ea typeface="+mn-lt"/>
                <a:cs typeface="+mn-lt"/>
                <a:hlinkClick r:id="rId2"/>
              </a:rPr>
              <a:t>https://www.radicalcandor.com/blog/tips-for-giving-feedback/#:~:text=The%20best%20feedback%20is%20Radically,%2FPrivate%20criticism%2C%20not%20Personalized</a:t>
            </a:r>
            <a:r>
              <a:rPr lang="en-US" dirty="0">
                <a:ea typeface="+mn-lt"/>
                <a:cs typeface="+mn-lt"/>
              </a:rPr>
              <a:t>. </a:t>
            </a:r>
            <a:endParaRPr lang="en-US" dirty="0"/>
          </a:p>
          <a:p>
            <a:pPr lvl="1"/>
            <a:r>
              <a:rPr lang="en-US" dirty="0"/>
              <a:t>Feedback Sandwich</a:t>
            </a:r>
          </a:p>
          <a:p>
            <a:pPr lvl="2"/>
            <a:r>
              <a:rPr lang="en-US" dirty="0">
                <a:ea typeface="+mn-lt"/>
                <a:cs typeface="+mn-lt"/>
              </a:rPr>
              <a:t>Scott, K. (2022b). </a:t>
            </a:r>
            <a:r>
              <a:rPr lang="en-US" i="1" dirty="0">
                <a:ea typeface="+mn-lt"/>
                <a:cs typeface="+mn-lt"/>
              </a:rPr>
              <a:t>The feedback sandwich is ineffective: Do this instead</a:t>
            </a:r>
            <a:r>
              <a:rPr lang="en-US" dirty="0">
                <a:ea typeface="+mn-lt"/>
                <a:cs typeface="+mn-lt"/>
              </a:rPr>
              <a:t>. Radical Candor. </a:t>
            </a:r>
            <a:r>
              <a:rPr lang="en-US" dirty="0">
                <a:ea typeface="+mn-lt"/>
                <a:cs typeface="+mn-lt"/>
                <a:hlinkClick r:id="rId3"/>
              </a:rPr>
              <a:t>https://www.radicalcandor.com/blog/feedback-sandwich-praise-criticism/</a:t>
            </a:r>
            <a:r>
              <a:rPr lang="en-US" dirty="0">
                <a:ea typeface="+mn-lt"/>
                <a:cs typeface="+mn-lt"/>
              </a:rPr>
              <a:t> </a:t>
            </a:r>
            <a:endParaRPr lang="en-US" dirty="0"/>
          </a:p>
          <a:p>
            <a:pPr lvl="2"/>
            <a:r>
              <a:rPr lang="en-US" dirty="0"/>
              <a:t>Scott, K., Rosoff, J., &amp; Sandler, A. (Hosts).</a:t>
            </a:r>
            <a:r>
              <a:rPr lang="en-US" dirty="0">
                <a:solidFill>
                  <a:schemeClr val="tx1"/>
                </a:solidFill>
              </a:rPr>
              <a:t> "Kiss Me, Kick Me, Kiss Me (The Feedback Sandwich)" </a:t>
            </a:r>
            <a:r>
              <a:rPr lang="en-US" i="1" dirty="0">
                <a:solidFill>
                  <a:schemeClr val="tx1"/>
                </a:solidFill>
              </a:rPr>
              <a:t>Radical Candor Podcast. Season 5, Episode 15.</a:t>
            </a:r>
            <a:r>
              <a:rPr lang="en-US" dirty="0">
                <a:solidFill>
                  <a:schemeClr val="tx1"/>
                </a:solidFill>
                <a:ea typeface="+mn-lt"/>
                <a:cs typeface="+mn-lt"/>
              </a:rPr>
              <a:t>https://www.radicalcandor.com/podcast/s5-ep15-avoid-the-feedback-sandwich/</a:t>
            </a:r>
          </a:p>
          <a:p>
            <a:pPr lvl="1"/>
            <a:r>
              <a:rPr lang="en-US" dirty="0">
                <a:solidFill>
                  <a:schemeClr val="tx1"/>
                </a:solidFill>
              </a:rPr>
              <a:t>Candor Gauge</a:t>
            </a:r>
          </a:p>
          <a:p>
            <a:pPr lvl="2"/>
            <a:r>
              <a:rPr lang="en-US" dirty="0">
                <a:solidFill>
                  <a:schemeClr val="tx1"/>
                </a:solidFill>
                <a:ea typeface="+mn-lt"/>
                <a:cs typeface="+mn-lt"/>
              </a:rPr>
              <a:t>Laraway, R. (2023, September 14). </a:t>
            </a:r>
            <a:r>
              <a:rPr lang="en-US" i="1" dirty="0">
                <a:solidFill>
                  <a:schemeClr val="tx1"/>
                </a:solidFill>
                <a:ea typeface="+mn-lt"/>
                <a:cs typeface="+mn-lt"/>
              </a:rPr>
              <a:t>How to gauge your feedback</a:t>
            </a:r>
            <a:r>
              <a:rPr lang="en-US" dirty="0">
                <a:solidFill>
                  <a:schemeClr val="tx1"/>
                </a:solidFill>
                <a:ea typeface="+mn-lt"/>
                <a:cs typeface="+mn-lt"/>
              </a:rPr>
              <a:t>. Radical Candor. </a:t>
            </a:r>
            <a:r>
              <a:rPr lang="en-US" dirty="0">
                <a:solidFill>
                  <a:schemeClr val="tx1"/>
                </a:solidFill>
                <a:ea typeface="+mn-lt"/>
                <a:cs typeface="+mn-lt"/>
                <a:hlinkClick r:id="rId4">
                  <a:extLst>
                    <a:ext uri="{A12FA001-AC4F-418D-AE19-62706E023703}">
                      <ahyp:hlinkClr xmlns:ahyp="http://schemas.microsoft.com/office/drawing/2018/hyperlinkcolor" val="tx"/>
                    </a:ext>
                  </a:extLst>
                </a:hlinkClick>
              </a:rPr>
              <a:t>https://www.radicalcandor.com/blog/gauge-your-feedback/</a:t>
            </a:r>
            <a:r>
              <a:rPr lang="en-US" dirty="0">
                <a:solidFill>
                  <a:schemeClr val="tx1"/>
                </a:solidFill>
                <a:ea typeface="+mn-lt"/>
                <a:cs typeface="+mn-lt"/>
              </a:rPr>
              <a:t> </a:t>
            </a:r>
            <a:endParaRPr lang="en-US" dirty="0">
              <a:solidFill>
                <a:schemeClr val="tx1"/>
              </a:solidFill>
            </a:endParaRPr>
          </a:p>
          <a:p>
            <a:pPr lvl="2">
              <a:buFont typeface="Arial" panose="020B0604020202020204" pitchFamily="34" charset="0"/>
              <a:buChar char="•"/>
            </a:pPr>
            <a:endParaRPr lang="en-US" dirty="0">
              <a:solidFill>
                <a:srgbClr val="000000"/>
              </a:solidFill>
            </a:endParaRPr>
          </a:p>
          <a:p>
            <a:pPr>
              <a:buFont typeface="Arial" panose="020B0502020104020203" pitchFamily="34" charset="0"/>
              <a:buChar char="•"/>
            </a:pPr>
            <a:r>
              <a:rPr lang="en-US" dirty="0"/>
              <a:t>Radical Candor Learning Guides</a:t>
            </a:r>
          </a:p>
          <a:p>
            <a:pPr lvl="1"/>
            <a:r>
              <a:rPr lang="en-US" dirty="0">
                <a:ea typeface="+mn-lt"/>
                <a:cs typeface="+mn-lt"/>
              </a:rPr>
              <a:t>https://www.radicalcandor.com/resources/#learning</a:t>
            </a:r>
            <a:endParaRPr lang="en-US" dirty="0"/>
          </a:p>
        </p:txBody>
      </p:sp>
    </p:spTree>
    <p:extLst>
      <p:ext uri="{BB962C8B-B14F-4D97-AF65-F5344CB8AC3E}">
        <p14:creationId xmlns:p14="http://schemas.microsoft.com/office/powerpoint/2010/main" val="115624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E45-69A3-60CB-0E18-9F486F50DD38}"/>
              </a:ext>
            </a:extLst>
          </p:cNvPr>
          <p:cNvSpPr>
            <a:spLocks noGrp="1"/>
          </p:cNvSpPr>
          <p:nvPr>
            <p:ph type="title"/>
          </p:nvPr>
        </p:nvSpPr>
        <p:spPr/>
        <p:txBody>
          <a:bodyPr/>
          <a:lstStyle/>
          <a:p>
            <a:r>
              <a:rPr lang="en-US"/>
              <a:t>Radical candor</a:t>
            </a:r>
            <a:br>
              <a:rPr lang="en-US"/>
            </a:br>
            <a:r>
              <a:rPr lang="en-US"/>
              <a:t>by: Kim Scott</a:t>
            </a:r>
          </a:p>
        </p:txBody>
      </p:sp>
      <p:graphicFrame>
        <p:nvGraphicFramePr>
          <p:cNvPr id="2056" name="Content Placeholder 2">
            <a:extLst>
              <a:ext uri="{FF2B5EF4-FFF2-40B4-BE49-F238E27FC236}">
                <a16:creationId xmlns:a16="http://schemas.microsoft.com/office/drawing/2014/main" id="{0BCA516F-8655-5AF9-338B-A919B29BDC96}"/>
              </a:ext>
            </a:extLst>
          </p:cNvPr>
          <p:cNvGraphicFramePr>
            <a:graphicFrameLocks noGrp="1"/>
          </p:cNvGraphicFramePr>
          <p:nvPr>
            <p:ph idx="1"/>
            <p:extLst>
              <p:ext uri="{D42A27DB-BD31-4B8C-83A1-F6EECF244321}">
                <p14:modId xmlns:p14="http://schemas.microsoft.com/office/powerpoint/2010/main" val="3528764588"/>
              </p:ext>
            </p:extLst>
          </p:nvPr>
        </p:nvGraphicFramePr>
        <p:xfrm>
          <a:off x="329623" y="339805"/>
          <a:ext cx="7108240" cy="638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371AE61C-3140-A676-E654-0E4C608EACFE}"/>
              </a:ext>
            </a:extLst>
          </p:cNvPr>
          <p:cNvSpPr>
            <a:spLocks noGrp="1"/>
          </p:cNvSpPr>
          <p:nvPr>
            <p:ph type="body" sz="half" idx="2"/>
          </p:nvPr>
        </p:nvSpPr>
        <p:spPr>
          <a:xfrm>
            <a:off x="12893581" y="3006130"/>
            <a:ext cx="829045" cy="2442172"/>
          </a:xfrm>
        </p:spPr>
        <p:txBody>
          <a:bodyPr/>
          <a:lstStyle/>
          <a:p>
            <a:endParaRPr lang="en-US"/>
          </a:p>
        </p:txBody>
      </p:sp>
      <p:pic>
        <p:nvPicPr>
          <p:cNvPr id="5" name="Picture 4" descr="Radical Candor: Be a Kick-Ass Boss Without Losing Your Humanity: Scott,  Kim: 9781250103505: Amazon.com: Books">
            <a:extLst>
              <a:ext uri="{FF2B5EF4-FFF2-40B4-BE49-F238E27FC236}">
                <a16:creationId xmlns:a16="http://schemas.microsoft.com/office/drawing/2014/main" id="{87F99E05-AA6B-729A-DD0E-5A40B01E3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7884" y="1756103"/>
            <a:ext cx="2740687" cy="416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A78D-F17E-47B0-B01B-6488E47845A7}"/>
              </a:ext>
            </a:extLst>
          </p:cNvPr>
          <p:cNvSpPr>
            <a:spLocks noGrp="1"/>
          </p:cNvSpPr>
          <p:nvPr>
            <p:ph type="title"/>
          </p:nvPr>
        </p:nvSpPr>
        <p:spPr>
          <a:xfrm>
            <a:off x="8337884" y="457199"/>
            <a:ext cx="4001965" cy="1196671"/>
          </a:xfrm>
        </p:spPr>
        <p:txBody>
          <a:bodyPr/>
          <a:lstStyle/>
          <a:p>
            <a:r>
              <a:rPr lang="en-US"/>
              <a:t>Radical candor 101: </a:t>
            </a:r>
            <a:br>
              <a:rPr lang="en-US"/>
            </a:br>
            <a:r>
              <a:rPr lang="en-US"/>
              <a:t>learner expectations</a:t>
            </a:r>
          </a:p>
        </p:txBody>
      </p:sp>
      <p:sp>
        <p:nvSpPr>
          <p:cNvPr id="4" name="Text Placeholder 3">
            <a:extLst>
              <a:ext uri="{FF2B5EF4-FFF2-40B4-BE49-F238E27FC236}">
                <a16:creationId xmlns:a16="http://schemas.microsoft.com/office/drawing/2014/main" id="{2B9D2697-AB82-4008-8CD5-B9A3BBE0EC95}"/>
              </a:ext>
            </a:extLst>
          </p:cNvPr>
          <p:cNvSpPr>
            <a:spLocks noGrp="1"/>
          </p:cNvSpPr>
          <p:nvPr>
            <p:ph type="body" sz="half" idx="2"/>
          </p:nvPr>
        </p:nvSpPr>
        <p:spPr>
          <a:xfrm>
            <a:off x="8337884" y="1694203"/>
            <a:ext cx="3092115" cy="4706598"/>
          </a:xfrm>
        </p:spPr>
        <p:txBody>
          <a:bodyPr vert="horz" lIns="91440" tIns="45720" rIns="91440" bIns="45720" rtlCol="0" anchor="t">
            <a:normAutofit fontScale="92500"/>
          </a:bodyPr>
          <a:lstStyle/>
          <a:p>
            <a:r>
              <a:rPr lang="en-US"/>
              <a:t>The learning gained from this experience, is dependent on you, the participant. Take time to consider the content and reflect of the concepts presented. Consider work experiences that relate to what is being presented; particularly center you own level of self-awareness with feedback and staff management. </a:t>
            </a:r>
          </a:p>
          <a:p>
            <a:r>
              <a:rPr lang="en-US"/>
              <a:t>The session is self-paced and we hope you enjoy the learning process!</a:t>
            </a:r>
          </a:p>
          <a:p>
            <a:r>
              <a:rPr lang="en-US"/>
              <a:t>If you do have any questions or encounter an issue with the materials, please contact </a:t>
            </a:r>
            <a:r>
              <a:rPr lang="en-US">
                <a:hlinkClick r:id="rId3"/>
              </a:rPr>
              <a:t>ulprodev@gmu.edu</a:t>
            </a:r>
            <a:r>
              <a:rPr lang="en-US"/>
              <a:t>.  </a:t>
            </a:r>
          </a:p>
          <a:p>
            <a:endParaRPr lang="en-US"/>
          </a:p>
        </p:txBody>
      </p:sp>
      <p:graphicFrame>
        <p:nvGraphicFramePr>
          <p:cNvPr id="8" name="Content Placeholder 2">
            <a:extLst>
              <a:ext uri="{FF2B5EF4-FFF2-40B4-BE49-F238E27FC236}">
                <a16:creationId xmlns:a16="http://schemas.microsoft.com/office/drawing/2014/main" id="{4CAF003A-BC55-68DF-5A9D-068A91A86B63}"/>
              </a:ext>
            </a:extLst>
          </p:cNvPr>
          <p:cNvGraphicFramePr/>
          <p:nvPr>
            <p:extLst>
              <p:ext uri="{D42A27DB-BD31-4B8C-83A1-F6EECF244321}">
                <p14:modId xmlns:p14="http://schemas.microsoft.com/office/powerpoint/2010/main" val="4137994612"/>
              </p:ext>
            </p:extLst>
          </p:nvPr>
        </p:nvGraphicFramePr>
        <p:xfrm>
          <a:off x="1073425" y="1073426"/>
          <a:ext cx="5859899" cy="5652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C06B890-5CD9-2A66-33C0-09ACAA15B030}"/>
              </a:ext>
            </a:extLst>
          </p:cNvPr>
          <p:cNvSpPr txBox="1"/>
          <p:nvPr/>
        </p:nvSpPr>
        <p:spPr>
          <a:xfrm>
            <a:off x="916751" y="226366"/>
            <a:ext cx="6718853" cy="954107"/>
          </a:xfrm>
          <a:prstGeom prst="rect">
            <a:avLst/>
          </a:prstGeom>
          <a:noFill/>
        </p:spPr>
        <p:txBody>
          <a:bodyPr wrap="square" lIns="91440" tIns="45720" rIns="91440" bIns="45720" rtlCol="0" anchor="t">
            <a:spAutoFit/>
          </a:bodyPr>
          <a:lstStyle/>
          <a:p>
            <a:r>
              <a:rPr lang="en-US" sz="2800" b="1"/>
              <a:t>RADICAL CANDOR 101</a:t>
            </a:r>
            <a:endParaRPr lang="en-US"/>
          </a:p>
          <a:p>
            <a:r>
              <a:rPr lang="en-US" sz="2800" b="1"/>
              <a:t>LEARNING OUTCOMES</a:t>
            </a:r>
            <a:endParaRPr lang="en-US"/>
          </a:p>
        </p:txBody>
      </p:sp>
    </p:spTree>
    <p:extLst>
      <p:ext uri="{BB962C8B-B14F-4D97-AF65-F5344CB8AC3E}">
        <p14:creationId xmlns:p14="http://schemas.microsoft.com/office/powerpoint/2010/main" val="15770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23D9-23C3-403A-B34B-51F9114F99E7}"/>
              </a:ext>
            </a:extLst>
          </p:cNvPr>
          <p:cNvSpPr>
            <a:spLocks noGrp="1"/>
          </p:cNvSpPr>
          <p:nvPr>
            <p:ph type="title"/>
          </p:nvPr>
        </p:nvSpPr>
        <p:spPr>
          <a:xfrm>
            <a:off x="3045455" y="932777"/>
            <a:ext cx="9344722" cy="4064627"/>
          </a:xfrm>
        </p:spPr>
        <p:txBody>
          <a:bodyPr/>
          <a:lstStyle/>
          <a:p>
            <a:r>
              <a:rPr lang="en-US"/>
              <a:t>What is radical candor?</a:t>
            </a:r>
          </a:p>
        </p:txBody>
      </p:sp>
      <p:sp>
        <p:nvSpPr>
          <p:cNvPr id="3" name="Text Placeholder 2">
            <a:extLst>
              <a:ext uri="{FF2B5EF4-FFF2-40B4-BE49-F238E27FC236}">
                <a16:creationId xmlns:a16="http://schemas.microsoft.com/office/drawing/2014/main" id="{3F29524F-7AAF-46DF-AEAD-D062FBC86560}"/>
              </a:ext>
            </a:extLst>
          </p:cNvPr>
          <p:cNvSpPr>
            <a:spLocks noGrp="1"/>
          </p:cNvSpPr>
          <p:nvPr>
            <p:ph type="body"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29861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D040E-5EFA-33E8-5B62-6270E71DDBA4}"/>
              </a:ext>
            </a:extLst>
          </p:cNvPr>
          <p:cNvSpPr>
            <a:spLocks noGrp="1"/>
          </p:cNvSpPr>
          <p:nvPr>
            <p:ph type="title"/>
          </p:nvPr>
        </p:nvSpPr>
        <p:spPr/>
        <p:txBody>
          <a:bodyPr/>
          <a:lstStyle/>
          <a:p>
            <a:r>
              <a:rPr lang="en-US"/>
              <a:t>Kim </a:t>
            </a:r>
            <a:r>
              <a:rPr lang="en-US" err="1"/>
              <a:t>scott</a:t>
            </a:r>
            <a:r>
              <a:rPr lang="en-US"/>
              <a:t> &amp; Radical Candor</a:t>
            </a:r>
          </a:p>
        </p:txBody>
      </p:sp>
      <p:sp>
        <p:nvSpPr>
          <p:cNvPr id="4" name="Text Placeholder 3">
            <a:extLst>
              <a:ext uri="{FF2B5EF4-FFF2-40B4-BE49-F238E27FC236}">
                <a16:creationId xmlns:a16="http://schemas.microsoft.com/office/drawing/2014/main" id="{90B2FA20-DC0F-FE5A-3DF3-0193C4390801}"/>
              </a:ext>
            </a:extLst>
          </p:cNvPr>
          <p:cNvSpPr>
            <a:spLocks noGrp="1"/>
          </p:cNvSpPr>
          <p:nvPr>
            <p:ph type="body" sz="half" idx="2"/>
          </p:nvPr>
        </p:nvSpPr>
        <p:spPr/>
        <p:txBody>
          <a:bodyPr vert="horz" lIns="91440" tIns="45720" rIns="91440" bIns="45720" rtlCol="0" anchor="t">
            <a:normAutofit/>
          </a:bodyPr>
          <a:lstStyle/>
          <a:p>
            <a:r>
              <a:rPr lang="en-US"/>
              <a:t>Radical Candor is a management and feedback framework, based on the premise that feedback is to be </a:t>
            </a:r>
            <a:r>
              <a:rPr lang="en-US" sz="1800">
                <a:solidFill>
                  <a:srgbClr val="FFFF00"/>
                </a:solidFill>
              </a:rPr>
              <a:t>kind, clear, specific, and sincere.</a:t>
            </a:r>
            <a:r>
              <a:rPr lang="en-US"/>
              <a:t> </a:t>
            </a:r>
            <a:endParaRPr lang="en-US">
              <a:solidFill>
                <a:schemeClr val="bg1"/>
              </a:solidFill>
            </a:endParaRPr>
          </a:p>
          <a:p>
            <a:endParaRPr lang="en-US"/>
          </a:p>
          <a:p>
            <a:r>
              <a:rPr lang="en-US">
                <a:solidFill>
                  <a:schemeClr val="bg1"/>
                </a:solidFill>
              </a:rPr>
              <a:t>Kim Scott, founder of Candor Inc and author of </a:t>
            </a:r>
            <a:r>
              <a:rPr lang="en-US" u="sng">
                <a:solidFill>
                  <a:schemeClr val="bg1"/>
                </a:solidFill>
              </a:rPr>
              <a:t>Radical Candor,</a:t>
            </a:r>
            <a:r>
              <a:rPr lang="en-US">
                <a:solidFill>
                  <a:schemeClr val="bg1"/>
                </a:solidFill>
              </a:rPr>
              <a:t> has extensive manager experiences working at Apple, Google, &amp; other tech companies. </a:t>
            </a:r>
          </a:p>
        </p:txBody>
      </p:sp>
      <p:pic>
        <p:nvPicPr>
          <p:cNvPr id="5" name="Online Media 4" title="Radical Candor In 6 Minutes With Kim Scott">
            <a:hlinkClick r:id="" action="ppaction://media"/>
            <a:extLst>
              <a:ext uri="{FF2B5EF4-FFF2-40B4-BE49-F238E27FC236}">
                <a16:creationId xmlns:a16="http://schemas.microsoft.com/office/drawing/2014/main" id="{84DE0F94-8EE7-1B68-B053-EB7AFCA4B9C4}"/>
              </a:ext>
            </a:extLst>
          </p:cNvPr>
          <p:cNvPicPr>
            <a:picLocks noRot="1" noChangeAspect="1"/>
          </p:cNvPicPr>
          <p:nvPr>
            <a:videoFile r:link="rId1"/>
          </p:nvPr>
        </p:nvPicPr>
        <p:blipFill>
          <a:blip r:embed="rId4"/>
          <a:stretch>
            <a:fillRect/>
          </a:stretch>
        </p:blipFill>
        <p:spPr>
          <a:xfrm>
            <a:off x="460644" y="1327042"/>
            <a:ext cx="6814948" cy="4578456"/>
          </a:xfrm>
          <a:prstGeom prst="rect">
            <a:avLst/>
          </a:prstGeom>
        </p:spPr>
      </p:pic>
    </p:spTree>
    <p:extLst>
      <p:ext uri="{BB962C8B-B14F-4D97-AF65-F5344CB8AC3E}">
        <p14:creationId xmlns:p14="http://schemas.microsoft.com/office/powerpoint/2010/main" val="172326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45581D24-E1C3-4A08-B131-3FCF36586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C177DC81-F070-45D4-A4A9-8303FB51E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A7D944EC-058F-44C3-B6FC-83F56CC52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E087B0-F20B-4238-8025-64B95BF53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reeform 11">
            <a:extLst>
              <a:ext uri="{FF2B5EF4-FFF2-40B4-BE49-F238E27FC236}">
                <a16:creationId xmlns:a16="http://schemas.microsoft.com/office/drawing/2014/main" id="{F767D062-773A-4828-8C2A-964BD7796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3" name="Title 2">
            <a:extLst>
              <a:ext uri="{FF2B5EF4-FFF2-40B4-BE49-F238E27FC236}">
                <a16:creationId xmlns:a16="http://schemas.microsoft.com/office/drawing/2014/main" id="{830AD065-638E-E458-EF27-949032015878}"/>
              </a:ext>
            </a:extLst>
          </p:cNvPr>
          <p:cNvSpPr>
            <a:spLocks noGrp="1"/>
          </p:cNvSpPr>
          <p:nvPr>
            <p:ph type="title"/>
          </p:nvPr>
        </p:nvSpPr>
        <p:spPr>
          <a:xfrm>
            <a:off x="7998134" y="514066"/>
            <a:ext cx="3977776" cy="1197864"/>
          </a:xfrm>
        </p:spPr>
        <p:txBody>
          <a:bodyPr vert="horz" lIns="91440" tIns="45720" rIns="91440" bIns="45720" rtlCol="0" anchor="b">
            <a:normAutofit/>
          </a:bodyPr>
          <a:lstStyle/>
          <a:p>
            <a:pPr>
              <a:lnSpc>
                <a:spcPct val="90000"/>
              </a:lnSpc>
            </a:pPr>
            <a:r>
              <a:rPr lang="en-US" sz="2800" spc="200">
                <a:latin typeface="+mj-lt"/>
              </a:rPr>
              <a:t>Radical Candor: </a:t>
            </a:r>
            <a:br>
              <a:rPr lang="en-US" sz="2800" spc="200">
                <a:latin typeface="+mj-lt"/>
              </a:rPr>
            </a:br>
            <a:r>
              <a:rPr lang="en-US" sz="2800" spc="200">
                <a:latin typeface="+mj-lt"/>
              </a:rPr>
              <a:t>a visual Primer</a:t>
            </a:r>
          </a:p>
        </p:txBody>
      </p:sp>
      <p:pic>
        <p:nvPicPr>
          <p:cNvPr id="7" name="Picture Placeholder 6">
            <a:extLst>
              <a:ext uri="{FF2B5EF4-FFF2-40B4-BE49-F238E27FC236}">
                <a16:creationId xmlns:a16="http://schemas.microsoft.com/office/drawing/2014/main" id="{0079FD28-A648-1298-8304-B5FC6849FCA7}"/>
              </a:ext>
            </a:extLst>
          </p:cNvPr>
          <p:cNvPicPr>
            <a:picLocks noGrp="1" noChangeAspect="1"/>
          </p:cNvPicPr>
          <p:nvPr>
            <p:ph type="pic" idx="1"/>
          </p:nvPr>
        </p:nvPicPr>
        <p:blipFill>
          <a:blip r:embed="rId3"/>
          <a:srcRect l="2799" r="2799"/>
          <a:stretch>
            <a:fillRect/>
          </a:stretch>
        </p:blipFill>
        <p:spPr>
          <a:xfrm>
            <a:off x="503583" y="927652"/>
            <a:ext cx="6929769" cy="5535573"/>
          </a:xfrm>
          <a:prstGeom prst="rect">
            <a:avLst/>
          </a:prstGeom>
        </p:spPr>
      </p:pic>
      <p:sp>
        <p:nvSpPr>
          <p:cNvPr id="4" name="Text Placeholder 3">
            <a:extLst>
              <a:ext uri="{FF2B5EF4-FFF2-40B4-BE49-F238E27FC236}">
                <a16:creationId xmlns:a16="http://schemas.microsoft.com/office/drawing/2014/main" id="{BF8EF6ED-8CAC-131C-7560-C50E7B2F42F9}"/>
              </a:ext>
            </a:extLst>
          </p:cNvPr>
          <p:cNvSpPr>
            <a:spLocks noGrp="1"/>
          </p:cNvSpPr>
          <p:nvPr>
            <p:ph type="body" sz="half" idx="2"/>
          </p:nvPr>
        </p:nvSpPr>
        <p:spPr>
          <a:xfrm>
            <a:off x="7998135" y="1723304"/>
            <a:ext cx="4102879" cy="4827303"/>
          </a:xfrm>
        </p:spPr>
        <p:txBody>
          <a:bodyPr vert="horz" lIns="91440" tIns="45720" rIns="91440" bIns="45720" rtlCol="0" anchor="t">
            <a:normAutofit fontScale="85000" lnSpcReduction="20000"/>
          </a:bodyPr>
          <a:lstStyle/>
          <a:p>
            <a:pPr indent="-228600">
              <a:spcBef>
                <a:spcPts val="700"/>
              </a:spcBef>
            </a:pPr>
            <a:r>
              <a:rPr lang="en-US">
                <a:solidFill>
                  <a:srgbClr val="FFFFFF"/>
                </a:solidFill>
              </a:rPr>
              <a:t>Where did it come from? Radical Candor is a concept created by Kim Scott. She wrote a book detailing what it is and how to use within organizations.</a:t>
            </a:r>
          </a:p>
          <a:p>
            <a:pPr indent="-228600">
              <a:spcBef>
                <a:spcPts val="700"/>
              </a:spcBef>
            </a:pPr>
            <a:r>
              <a:rPr lang="en-US" sz="900">
                <a:solidFill>
                  <a:srgbClr val="FFFFFF"/>
                </a:solidFill>
              </a:rPr>
              <a:t>.</a:t>
            </a:r>
            <a:endParaRPr lang="en-US">
              <a:solidFill>
                <a:srgbClr val="FFFFFF"/>
              </a:solidFill>
            </a:endParaRPr>
          </a:p>
          <a:p>
            <a:pPr indent="-228600">
              <a:spcBef>
                <a:spcPts val="700"/>
              </a:spcBef>
            </a:pPr>
            <a:r>
              <a:rPr lang="en-US">
                <a:solidFill>
                  <a:srgbClr val="FFFFFF"/>
                </a:solidFill>
              </a:rPr>
              <a:t>Radical Candor: Management philosophy, valuing relationships and prioritizing feedback</a:t>
            </a:r>
          </a:p>
          <a:p>
            <a:pPr indent="-228600">
              <a:spcBef>
                <a:spcPts val="700"/>
              </a:spcBef>
            </a:pPr>
            <a:r>
              <a:rPr lang="en-US" sz="600">
                <a:solidFill>
                  <a:srgbClr val="FFFFFF"/>
                </a:solidFill>
              </a:rPr>
              <a:t>.</a:t>
            </a:r>
            <a:endParaRPr lang="en-US">
              <a:solidFill>
                <a:srgbClr val="FFFFFF"/>
              </a:solidFill>
            </a:endParaRPr>
          </a:p>
          <a:p>
            <a:pPr indent="-228600">
              <a:spcBef>
                <a:spcPts val="700"/>
              </a:spcBef>
            </a:pPr>
            <a:r>
              <a:rPr lang="en-US">
                <a:solidFill>
                  <a:srgbClr val="FFFFFF"/>
                </a:solidFill>
              </a:rPr>
              <a:t>Self-Awareness: Care Personally, Challenge Directly is the core of the framework. Know where you show up in the Candor Quadrants.</a:t>
            </a:r>
          </a:p>
          <a:p>
            <a:pPr indent="-228600">
              <a:spcBef>
                <a:spcPts val="700"/>
              </a:spcBef>
            </a:pPr>
            <a:r>
              <a:rPr lang="en-US" sz="600">
                <a:solidFill>
                  <a:srgbClr val="FFFFFF"/>
                </a:solidFill>
              </a:rPr>
              <a:t>.</a:t>
            </a:r>
            <a:endParaRPr lang="en-US">
              <a:solidFill>
                <a:srgbClr val="FFFFFF"/>
              </a:solidFill>
            </a:endParaRPr>
          </a:p>
          <a:p>
            <a:pPr indent="-228600">
              <a:spcBef>
                <a:spcPts val="700"/>
              </a:spcBef>
            </a:pPr>
            <a:r>
              <a:rPr lang="en-US">
                <a:solidFill>
                  <a:srgbClr val="FFFFFF"/>
                </a:solidFill>
              </a:rPr>
              <a:t>Staff Management: Relationships are CRITICAL in work and organizational success. Humans are the greatest resource in an organization, and you MUST value the humanity at work.  As a manager, show up with your whole self to role model for your team. </a:t>
            </a:r>
          </a:p>
          <a:p>
            <a:pPr indent="-228600">
              <a:spcBef>
                <a:spcPts val="700"/>
              </a:spcBef>
            </a:pPr>
            <a:r>
              <a:rPr lang="en-US" sz="600">
                <a:solidFill>
                  <a:srgbClr val="FFFFFF"/>
                </a:solidFill>
              </a:rPr>
              <a:t>.</a:t>
            </a:r>
            <a:endParaRPr lang="en-US">
              <a:solidFill>
                <a:srgbClr val="FFFFFF"/>
              </a:solidFill>
            </a:endParaRPr>
          </a:p>
          <a:p>
            <a:pPr indent="-228600">
              <a:spcBef>
                <a:spcPts val="700"/>
              </a:spcBef>
            </a:pPr>
            <a:r>
              <a:rPr lang="en-US">
                <a:solidFill>
                  <a:srgbClr val="FFFFFF"/>
                </a:solidFill>
              </a:rPr>
              <a:t>Feedback Fundamentals: Be Timely, Be Specific, &amp; Provide in Private. This relates to both Praise &amp; Criticism</a:t>
            </a:r>
          </a:p>
          <a:p>
            <a:pPr indent="-228600">
              <a:spcBef>
                <a:spcPts val="700"/>
              </a:spcBef>
            </a:pPr>
            <a:endParaRPr lang="en-US">
              <a:solidFill>
                <a:srgbClr val="FFFFFF"/>
              </a:solidFill>
            </a:endParaRPr>
          </a:p>
          <a:p>
            <a:pPr indent="-228600">
              <a:lnSpc>
                <a:spcPct val="110000"/>
              </a:lnSpc>
              <a:spcBef>
                <a:spcPts val="700"/>
              </a:spcBef>
            </a:pPr>
            <a:endParaRPr lang="en-US">
              <a:solidFill>
                <a:srgbClr val="FFFFFF"/>
              </a:solidFill>
            </a:endParaRPr>
          </a:p>
        </p:txBody>
      </p:sp>
    </p:spTree>
    <p:extLst>
      <p:ext uri="{BB962C8B-B14F-4D97-AF65-F5344CB8AC3E}">
        <p14:creationId xmlns:p14="http://schemas.microsoft.com/office/powerpoint/2010/main" val="32191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34BE8AF-8755-7478-852F-E57F53DB9485}"/>
              </a:ext>
            </a:extLst>
          </p:cNvPr>
          <p:cNvSpPr>
            <a:spLocks noGrp="1"/>
          </p:cNvSpPr>
          <p:nvPr>
            <p:ph type="title"/>
          </p:nvPr>
        </p:nvSpPr>
        <p:spPr>
          <a:xfrm>
            <a:off x="965200" y="1354945"/>
            <a:ext cx="2241137" cy="4148110"/>
          </a:xfrm>
        </p:spPr>
        <p:txBody>
          <a:bodyPr anchor="ctr">
            <a:normAutofit fontScale="90000"/>
          </a:bodyPr>
          <a:lstStyle/>
          <a:p>
            <a:r>
              <a:rPr lang="en-US" sz="4400">
                <a:solidFill>
                  <a:srgbClr val="2A1A00"/>
                </a:solidFill>
              </a:rPr>
              <a:t>Care personally challenge directly  </a:t>
            </a:r>
          </a:p>
        </p:txBody>
      </p:sp>
      <p:sp>
        <p:nvSpPr>
          <p:cNvPr id="28" name="Rectangle 27">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aphicFrame>
        <p:nvGraphicFramePr>
          <p:cNvPr id="30" name="Content Placeholder 5">
            <a:extLst>
              <a:ext uri="{FF2B5EF4-FFF2-40B4-BE49-F238E27FC236}">
                <a16:creationId xmlns:a16="http://schemas.microsoft.com/office/drawing/2014/main" id="{081E9E69-C4FB-DAEC-E655-3BB8E9E0C821}"/>
              </a:ext>
            </a:extLst>
          </p:cNvPr>
          <p:cNvGraphicFramePr>
            <a:graphicFrameLocks noGrp="1"/>
          </p:cNvGraphicFramePr>
          <p:nvPr>
            <p:ph idx="1"/>
            <p:extLst>
              <p:ext uri="{D42A27DB-BD31-4B8C-83A1-F6EECF244321}">
                <p14:modId xmlns:p14="http://schemas.microsoft.com/office/powerpoint/2010/main" val="1041326798"/>
              </p:ext>
            </p:extLst>
          </p:nvPr>
        </p:nvGraphicFramePr>
        <p:xfrm>
          <a:off x="3804830" y="923885"/>
          <a:ext cx="8058620" cy="5010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2650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42237D-502B-4E96-B07F-16B94A211421}"/>
              </a:ext>
            </a:extLst>
          </p:cNvPr>
          <p:cNvSpPr>
            <a:spLocks noGrp="1"/>
          </p:cNvSpPr>
          <p:nvPr>
            <p:ph type="body" sz="half" idx="2"/>
          </p:nvPr>
        </p:nvSpPr>
        <p:spPr>
          <a:xfrm>
            <a:off x="8337885" y="1715651"/>
            <a:ext cx="3194856" cy="4189849"/>
          </a:xfrm>
        </p:spPr>
        <p:txBody>
          <a:bodyPr vert="horz" lIns="91440" tIns="45720" rIns="91440" bIns="45720" rtlCol="0" anchor="t">
            <a:normAutofit/>
          </a:bodyPr>
          <a:lstStyle/>
          <a:p>
            <a:pPr>
              <a:lnSpc>
                <a:spcPct val="110000"/>
              </a:lnSpc>
            </a:pPr>
            <a:endParaRPr lang="en-US"/>
          </a:p>
          <a:p>
            <a:endParaRPr lang="en-US"/>
          </a:p>
          <a:p>
            <a:endParaRPr lang="en-US"/>
          </a:p>
        </p:txBody>
      </p:sp>
      <p:pic>
        <p:nvPicPr>
          <p:cNvPr id="9" name="Picture 4" descr="A close up of text on a black background&#10;&#10;Description generated with very high confidence">
            <a:extLst>
              <a:ext uri="{FF2B5EF4-FFF2-40B4-BE49-F238E27FC236}">
                <a16:creationId xmlns:a16="http://schemas.microsoft.com/office/drawing/2014/main" id="{A55741A9-E1FD-C54F-1781-8F23C0E4D146}"/>
              </a:ext>
            </a:extLst>
          </p:cNvPr>
          <p:cNvPicPr>
            <a:picLocks noChangeAspect="1"/>
          </p:cNvPicPr>
          <p:nvPr/>
        </p:nvPicPr>
        <p:blipFill>
          <a:blip r:embed="rId3"/>
          <a:stretch>
            <a:fillRect/>
          </a:stretch>
        </p:blipFill>
        <p:spPr>
          <a:xfrm>
            <a:off x="823392" y="529448"/>
            <a:ext cx="6188080" cy="5793063"/>
          </a:xfrm>
          <a:prstGeom prst="rect">
            <a:avLst/>
          </a:prstGeom>
        </p:spPr>
      </p:pic>
      <p:graphicFrame>
        <p:nvGraphicFramePr>
          <p:cNvPr id="57" name="TextBox 54">
            <a:extLst>
              <a:ext uri="{FF2B5EF4-FFF2-40B4-BE49-F238E27FC236}">
                <a16:creationId xmlns:a16="http://schemas.microsoft.com/office/drawing/2014/main" id="{E659EDEF-6197-B7E4-B980-59283061FDB9}"/>
              </a:ext>
            </a:extLst>
          </p:cNvPr>
          <p:cNvGraphicFramePr/>
          <p:nvPr/>
        </p:nvGraphicFramePr>
        <p:xfrm>
          <a:off x="8094579" y="1604210"/>
          <a:ext cx="3756526" cy="4524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534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FBABE-8BF9-41BD-A0E9-C0744AEB512D}"/>
              </a:ext>
            </a:extLst>
          </p:cNvPr>
          <p:cNvSpPr>
            <a:spLocks noGrp="1"/>
          </p:cNvSpPr>
          <p:nvPr>
            <p:ph type="title"/>
          </p:nvPr>
        </p:nvSpPr>
        <p:spPr>
          <a:xfrm>
            <a:off x="4279511" y="594766"/>
            <a:ext cx="7800327" cy="4394988"/>
          </a:xfrm>
        </p:spPr>
        <p:txBody>
          <a:bodyPr vert="horz" lIns="91440" tIns="45720" rIns="91440" bIns="45720" rtlCol="0" anchor="ctr">
            <a:normAutofit/>
          </a:bodyPr>
          <a:lstStyle/>
          <a:p>
            <a:pPr algn="ctr"/>
            <a:r>
              <a:rPr lang="en-US" sz="9600"/>
              <a:t>Reflecting on </a:t>
            </a:r>
            <a:br>
              <a:rPr lang="en-US" sz="9600"/>
            </a:br>
            <a:r>
              <a:rPr lang="en-US" sz="9600"/>
              <a:t>feedback</a:t>
            </a:r>
          </a:p>
        </p:txBody>
      </p:sp>
      <p:sp>
        <p:nvSpPr>
          <p:cNvPr id="14" name="Freeform: Shape 13">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3" name="Text Placeholder 2">
            <a:extLst>
              <a:ext uri="{FF2B5EF4-FFF2-40B4-BE49-F238E27FC236}">
                <a16:creationId xmlns:a16="http://schemas.microsoft.com/office/drawing/2014/main" id="{ED528FB2-9353-4B67-9DC6-FBE7C34E4317}"/>
              </a:ext>
            </a:extLst>
          </p:cNvPr>
          <p:cNvSpPr>
            <a:spLocks noGrp="1"/>
          </p:cNvSpPr>
          <p:nvPr>
            <p:ph type="body" idx="1"/>
          </p:nvPr>
        </p:nvSpPr>
        <p:spPr>
          <a:xfrm>
            <a:off x="246023" y="720050"/>
            <a:ext cx="3853565" cy="5804119"/>
          </a:xfrm>
        </p:spPr>
        <p:txBody>
          <a:bodyPr vert="horz" lIns="91440" tIns="45720" rIns="91440" bIns="45720" rtlCol="0" anchor="ctr">
            <a:normAutofit fontScale="85000" lnSpcReduction="20000"/>
          </a:bodyPr>
          <a:lstStyle/>
          <a:p>
            <a:pPr>
              <a:lnSpc>
                <a:spcPct val="90000"/>
              </a:lnSpc>
            </a:pPr>
            <a:r>
              <a:rPr lang="en-US" u="sng">
                <a:solidFill>
                  <a:schemeClr val="tx2"/>
                </a:solidFill>
              </a:rPr>
              <a:t>Giving Feedback:</a:t>
            </a:r>
          </a:p>
          <a:p>
            <a:pPr>
              <a:lnSpc>
                <a:spcPct val="90000"/>
              </a:lnSpc>
            </a:pPr>
            <a:r>
              <a:rPr lang="en-US" b="0">
                <a:solidFill>
                  <a:schemeClr val="tx2"/>
                </a:solidFill>
              </a:rPr>
              <a:t>How do you give Feedback to others? </a:t>
            </a:r>
          </a:p>
          <a:p>
            <a:pPr marL="342900" indent="-342900">
              <a:lnSpc>
                <a:spcPct val="90000"/>
              </a:lnSpc>
              <a:buChar char="•"/>
            </a:pPr>
            <a:r>
              <a:rPr lang="en-US" b="0">
                <a:solidFill>
                  <a:schemeClr val="tx2"/>
                </a:solidFill>
              </a:rPr>
              <a:t>Consider how your delivery may change depending on the individual.</a:t>
            </a:r>
          </a:p>
          <a:p>
            <a:pPr>
              <a:lnSpc>
                <a:spcPct val="90000"/>
              </a:lnSpc>
            </a:pPr>
            <a:endParaRPr lang="en-US" b="0">
              <a:solidFill>
                <a:schemeClr val="tx2"/>
              </a:solidFill>
            </a:endParaRPr>
          </a:p>
          <a:p>
            <a:pPr>
              <a:lnSpc>
                <a:spcPct val="90000"/>
              </a:lnSpc>
            </a:pPr>
            <a:r>
              <a:rPr lang="en-US" b="0">
                <a:solidFill>
                  <a:schemeClr val="tx2"/>
                </a:solidFill>
              </a:rPr>
              <a:t>What challenges You when providing feedback to others?</a:t>
            </a:r>
          </a:p>
          <a:p>
            <a:pPr>
              <a:lnSpc>
                <a:spcPct val="90000"/>
              </a:lnSpc>
            </a:pPr>
            <a:endParaRPr lang="en-US" u="sng">
              <a:solidFill>
                <a:schemeClr val="tx2"/>
              </a:solidFill>
            </a:endParaRPr>
          </a:p>
          <a:p>
            <a:pPr>
              <a:lnSpc>
                <a:spcPct val="90000"/>
              </a:lnSpc>
            </a:pPr>
            <a:r>
              <a:rPr lang="en-US" u="sng">
                <a:solidFill>
                  <a:schemeClr val="tx2"/>
                </a:solidFill>
              </a:rPr>
              <a:t>Receiving Feedback:</a:t>
            </a:r>
          </a:p>
          <a:p>
            <a:pPr>
              <a:lnSpc>
                <a:spcPct val="90000"/>
              </a:lnSpc>
            </a:pPr>
            <a:r>
              <a:rPr lang="en-US" b="0">
                <a:solidFill>
                  <a:schemeClr val="tx2"/>
                </a:solidFill>
              </a:rPr>
              <a:t>How do you like to receive feedback?</a:t>
            </a:r>
          </a:p>
          <a:p>
            <a:pPr>
              <a:lnSpc>
                <a:spcPct val="90000"/>
              </a:lnSpc>
            </a:pPr>
            <a:endParaRPr lang="en-US" b="0">
              <a:solidFill>
                <a:schemeClr val="tx2"/>
              </a:solidFill>
            </a:endParaRPr>
          </a:p>
          <a:p>
            <a:pPr>
              <a:lnSpc>
                <a:spcPct val="90000"/>
              </a:lnSpc>
            </a:pPr>
            <a:r>
              <a:rPr lang="en-US" b="0">
                <a:solidFill>
                  <a:schemeClr val="tx2"/>
                </a:solidFill>
              </a:rPr>
              <a:t>What is your initial response when receiving feedback?</a:t>
            </a:r>
          </a:p>
          <a:p>
            <a:pPr marL="342900" indent="-342900">
              <a:lnSpc>
                <a:spcPct val="90000"/>
              </a:lnSpc>
              <a:buChar char="•"/>
            </a:pPr>
            <a:r>
              <a:rPr lang="en-US" b="0">
                <a:solidFill>
                  <a:schemeClr val="tx2"/>
                </a:solidFill>
              </a:rPr>
              <a:t>Consider your physiological response, along with how you process the information. </a:t>
            </a:r>
          </a:p>
          <a:p>
            <a:pPr>
              <a:lnSpc>
                <a:spcPct val="90000"/>
              </a:lnSpc>
            </a:pPr>
            <a:endParaRPr lang="en-US">
              <a:solidFill>
                <a:schemeClr val="tx2"/>
              </a:solidFill>
            </a:endParaRPr>
          </a:p>
          <a:p>
            <a:pPr marL="342900" indent="-342900">
              <a:lnSpc>
                <a:spcPct val="90000"/>
              </a:lnSpc>
              <a:buChar char="•"/>
            </a:pPr>
            <a:endParaRPr lang="en-US">
              <a:solidFill>
                <a:schemeClr val="tx2"/>
              </a:solidFill>
            </a:endParaRPr>
          </a:p>
          <a:p>
            <a:pPr>
              <a:lnSpc>
                <a:spcPct val="90000"/>
              </a:lnSpc>
            </a:pPr>
            <a:endParaRPr lang="en-US">
              <a:solidFill>
                <a:schemeClr val="tx2"/>
              </a:solidFill>
            </a:endParaRPr>
          </a:p>
        </p:txBody>
      </p:sp>
      <p:sp>
        <p:nvSpPr>
          <p:cNvPr id="16" name="Rectangle 15">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2A3E26C3-DBBF-92FC-D43D-F8E2287C32CF}"/>
              </a:ext>
            </a:extLst>
          </p:cNvPr>
          <p:cNvSpPr txBox="1"/>
          <p:nvPr/>
        </p:nvSpPr>
        <p:spPr>
          <a:xfrm>
            <a:off x="5229617" y="5334000"/>
            <a:ext cx="5897670" cy="646331"/>
          </a:xfrm>
          <a:prstGeom prst="rect">
            <a:avLst/>
          </a:prstGeom>
          <a:no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Read and reflect on the questions provided on this slide. Note your responses for your personal reference. </a:t>
            </a:r>
          </a:p>
        </p:txBody>
      </p:sp>
    </p:spTree>
    <p:extLst>
      <p:ext uri="{BB962C8B-B14F-4D97-AF65-F5344CB8AC3E}">
        <p14:creationId xmlns:p14="http://schemas.microsoft.com/office/powerpoint/2010/main" val="117551460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D068F60487A04B93A562B1B564E829" ma:contentTypeVersion="14" ma:contentTypeDescription="Create a new document." ma:contentTypeScope="" ma:versionID="8729cd7d5c8b62ee52edf96135ac1352">
  <xsd:schema xmlns:xsd="http://www.w3.org/2001/XMLSchema" xmlns:xs="http://www.w3.org/2001/XMLSchema" xmlns:p="http://schemas.microsoft.com/office/2006/metadata/properties" xmlns:ns2="5c8fa457-4a89-4ec4-b299-c1bc4e992d7c" xmlns:ns3="dbdf139d-8f80-4cde-8f93-4b3f93dc8916" targetNamespace="http://schemas.microsoft.com/office/2006/metadata/properties" ma:root="true" ma:fieldsID="473f9a49ae7c68488b03d46144ec0c8c" ns2:_="" ns3:_="">
    <xsd:import namespace="5c8fa457-4a89-4ec4-b299-c1bc4e992d7c"/>
    <xsd:import namespace="dbdf139d-8f80-4cde-8f93-4b3f93dc89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fa457-4a89-4ec4-b299-c1bc4e992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df139d-8f80-4cde-8f93-4b3f93dc89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36f3a21-c647-404b-856a-03ca7d2d63f9}" ma:internalName="TaxCatchAll" ma:showField="CatchAllData" ma:web="dbdf139d-8f80-4cde-8f93-4b3f93dc89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8fa457-4a89-4ec4-b299-c1bc4e992d7c">
      <Terms xmlns="http://schemas.microsoft.com/office/infopath/2007/PartnerControls"/>
    </lcf76f155ced4ddcb4097134ff3c332f>
    <TaxCatchAll xmlns="dbdf139d-8f80-4cde-8f93-4b3f93dc8916" xsi:nil="true"/>
    <SharedWithUsers xmlns="dbdf139d-8f80-4cde-8f93-4b3f93dc8916">
      <UserInfo>
        <DisplayName>Wai Ling Fong</DisplayName>
        <AccountId>76</AccountId>
        <AccountType/>
      </UserInfo>
    </SharedWithUsers>
  </documentManagement>
</p:properties>
</file>

<file path=customXml/itemProps1.xml><?xml version="1.0" encoding="utf-8"?>
<ds:datastoreItem xmlns:ds="http://schemas.openxmlformats.org/officeDocument/2006/customXml" ds:itemID="{1D0EB756-7552-4259-9E8C-A0D1CFD77469}">
  <ds:schemaRefs>
    <ds:schemaRef ds:uri="http://schemas.microsoft.com/sharepoint/v3/contenttype/forms"/>
  </ds:schemaRefs>
</ds:datastoreItem>
</file>

<file path=customXml/itemProps2.xml><?xml version="1.0" encoding="utf-8"?>
<ds:datastoreItem xmlns:ds="http://schemas.openxmlformats.org/officeDocument/2006/customXml" ds:itemID="{A132FABA-495F-4845-BD43-675DD4CC2E10}">
  <ds:schemaRefs>
    <ds:schemaRef ds:uri="5c8fa457-4a89-4ec4-b299-c1bc4e992d7c"/>
    <ds:schemaRef ds:uri="dbdf139d-8f80-4cde-8f93-4b3f93dc8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711012-D63D-4921-A2CB-6F8DE91874A8}">
  <ds:schemaRefs>
    <ds:schemaRef ds:uri="5c8fa457-4a89-4ec4-b299-c1bc4e992d7c"/>
    <ds:schemaRef ds:uri="615747ca-7662-4dec-9ed5-a222e743568e"/>
    <ds:schemaRef ds:uri="bc8b5dab-183d-4bf2-9e3a-164f74c98378"/>
    <ds:schemaRef ds:uri="dbdf139d-8f80-4cde-8f93-4b3f93dc89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TM10001106[[fn=Badge]]</Template>
  <Application>Microsoft Office PowerPoint</Application>
  <PresentationFormat>Widescreen</PresentationFormat>
  <Slides>19</Slides>
  <Notes>17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Badge</vt:lpstr>
      <vt:lpstr>Radical candor 101 </vt:lpstr>
      <vt:lpstr>Radical candor by: Kim Scott</vt:lpstr>
      <vt:lpstr>Radical candor 101:  learner expectations</vt:lpstr>
      <vt:lpstr>What is radical candor?</vt:lpstr>
      <vt:lpstr>Kim scott &amp; Radical Candor</vt:lpstr>
      <vt:lpstr>Radical Candor:  a visual Primer</vt:lpstr>
      <vt:lpstr>Care personally challenge directly  </vt:lpstr>
      <vt:lpstr>PowerPoint Presentation</vt:lpstr>
      <vt:lpstr>Reflecting on  feedback</vt:lpstr>
      <vt:lpstr>Radically candid feedback</vt:lpstr>
      <vt:lpstr>Candor gauge worksheet</vt:lpstr>
      <vt:lpstr>Staff management</vt:lpstr>
      <vt:lpstr>Practices to build</vt:lpstr>
      <vt:lpstr>accountability</vt:lpstr>
      <vt:lpstr> Questions?</vt:lpstr>
      <vt:lpstr>We'd love your feedback!</vt:lpstr>
      <vt:lpstr> </vt:lpstr>
      <vt:lpstr>thank you!!!</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Chats Session 1</dc:title>
  <dc:creator>Meeghan Milette</dc:creator>
  <cp:revision>46</cp:revision>
  <dcterms:created xsi:type="dcterms:W3CDTF">2020-04-21T17:14:18Z</dcterms:created>
  <dcterms:modified xsi:type="dcterms:W3CDTF">2023-10-20T19:06:17Z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0x0101006ED068F60487A04B93A562B1B564E829</vt:lpwstr>
  </property>
  <property fmtid="{D5CDD505-2E9C-101B-9397-08002B2CF9AE}" pid="3" name="MediaServiceImageTags">
    <vt:lpwstr/>
  </property>
</Properties>
</file>